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05" r:id="rId4"/>
    <p:sldId id="315" r:id="rId5"/>
    <p:sldId id="316" r:id="rId6"/>
    <p:sldId id="317" r:id="rId7"/>
    <p:sldId id="318" r:id="rId8"/>
    <p:sldId id="328" r:id="rId9"/>
    <p:sldId id="329" r:id="rId10"/>
    <p:sldId id="330" r:id="rId11"/>
    <p:sldId id="313" r:id="rId12"/>
    <p:sldId id="308" r:id="rId13"/>
    <p:sldId id="309" r:id="rId14"/>
    <p:sldId id="311" r:id="rId15"/>
    <p:sldId id="312" r:id="rId16"/>
    <p:sldId id="319" r:id="rId17"/>
    <p:sldId id="310" r:id="rId18"/>
    <p:sldId id="320" r:id="rId19"/>
    <p:sldId id="321" r:id="rId20"/>
    <p:sldId id="314" r:id="rId21"/>
    <p:sldId id="322" r:id="rId22"/>
    <p:sldId id="323" r:id="rId23"/>
    <p:sldId id="324" r:id="rId24"/>
    <p:sldId id="325" r:id="rId25"/>
    <p:sldId id="327" r:id="rId26"/>
    <p:sldId id="326" r:id="rId27"/>
    <p:sldId id="331" r:id="rId28"/>
    <p:sldId id="332" r:id="rId29"/>
    <p:sldId id="333" r:id="rId30"/>
    <p:sldId id="334" r:id="rId31"/>
    <p:sldId id="335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A5A5A5"/>
    <a:srgbClr val="323232"/>
    <a:srgbClr val="FFFFFF"/>
    <a:srgbClr val="B4B4B4"/>
    <a:srgbClr val="B1063A"/>
    <a:srgbClr val="00000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6"/>
    <p:restoredTop sz="93997"/>
  </p:normalViewPr>
  <p:slideViewPr>
    <p:cSldViewPr snapToObjects="1" showGuides="1">
      <p:cViewPr varScale="1">
        <p:scale>
          <a:sx n="156" d="100"/>
          <a:sy n="156" d="100"/>
        </p:scale>
        <p:origin x="176" y="23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578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22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264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522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3b – </a:t>
            </a:r>
            <a:br>
              <a:rPr lang="de-DE" sz="800" noProof="0" dirty="0"/>
            </a:br>
            <a:r>
              <a:rPr lang="de-DE" sz="800" noProof="0" dirty="0"/>
              <a:t>Eindimensionale Zufallsvariablen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/32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1.png"/><Relationship Id="rId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47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5.png"/><Relationship Id="rId7" Type="http://schemas.openxmlformats.org/officeDocument/2006/relationships/image" Target="../media/image10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64.jpeg"/><Relationship Id="rId5" Type="http://schemas.openxmlformats.org/officeDocument/2006/relationships/image" Target="../media/image81.png"/><Relationship Id="rId10" Type="http://schemas.openxmlformats.org/officeDocument/2006/relationships/image" Target="../media/image131.png"/><Relationship Id="rId4" Type="http://schemas.openxmlformats.org/officeDocument/2006/relationships/image" Target="../media/image71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Eindimensionale Zufallsvariablen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C3BE99-0642-B3D1-631E-E4AAAF042B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Mit der Inversionsmethode können wir nun die Werte für eine beliebige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simulieren.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Bestimme die kumulative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Ermittle daraus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Simuliere eine Folge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von Zufallszahlen, verteilt 𝑝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Die Folge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entspricht dann einer Folge von Zufallszahlen, welche identisch zu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verteilt sind.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(Inversionsmethode)</a:t>
                </a:r>
                <a:r>
                  <a:rPr lang="de-DE" dirty="0"/>
                  <a:t>. 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de-DE" sz="1200" dirty="0" err="1"/>
                  <a:t>Quantiltransformation</a:t>
                </a:r>
                <a:r>
                  <a:rPr lang="de-DE" sz="1200" dirty="0"/>
                  <a:t> ist eine monoton wachsende Funktion</a:t>
                </a:r>
              </a:p>
              <a:p>
                <a:pPr lvl="1"/>
                <a:r>
                  <a:rPr lang="de-DE" sz="1200" dirty="0"/>
                  <a:t>Für die Transformation der Dichte gilt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de-DE" dirty="0"/>
              </a:p>
              <a:p>
                <a:pPr marL="285750" lvl="3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C3BE99-0642-B3D1-631E-E4AAAF042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7343D3A-C72E-B2B8-F0E1-5A641BC0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Inversionsmethode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A2E0F-3DA3-DFE2-B626-15490BC0265D}"/>
                  </a:ext>
                </a:extLst>
              </p:cNvPr>
              <p:cNvSpPr txBox="1"/>
              <p:nvPr/>
            </p:nvSpPr>
            <p:spPr bwMode="gray">
              <a:xfrm>
                <a:off x="2688910" y="4689589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A2E0F-3DA3-DFE2-B626-15490BC0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8910" y="4689589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 l="-30000" r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1AD3DF-7F9B-ED14-2BA1-83B01E6CD384}"/>
              </a:ext>
            </a:extLst>
          </p:cNvPr>
          <p:cNvSpPr/>
          <p:nvPr/>
        </p:nvSpPr>
        <p:spPr bwMode="gray">
          <a:xfrm>
            <a:off x="3023826" y="3969509"/>
            <a:ext cx="324037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1BEDB-4CA1-2602-3735-51C82B926F4D}"/>
              </a:ext>
            </a:extLst>
          </p:cNvPr>
          <p:cNvCxnSpPr>
            <a:cxnSpLocks/>
            <a:stCxn id="4" idx="0"/>
          </p:cNvCxnSpPr>
          <p:nvPr/>
        </p:nvCxnSpPr>
        <p:spPr bwMode="gray">
          <a:xfrm flipV="1">
            <a:off x="3059832" y="4473565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25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b="1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411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3D246B-AE36-DD45-589A-8D27CBCE225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3" cy="3563938"/>
              </a:xfrm>
            </p:spPr>
            <p:txBody>
              <a:bodyPr/>
              <a:lstStyle/>
              <a:p>
                <a:r>
                  <a:rPr lang="de-DE" dirty="0"/>
                  <a:t>Wir wollen Zufallsvariablen mit Kennzahlen beschreiben können. </a:t>
                </a:r>
              </a:p>
              <a:p>
                <a:r>
                  <a:rPr lang="de-DE" dirty="0"/>
                  <a:t>Eine dieser Kennzahlen ist der Erwartungswert.</a:t>
                </a:r>
              </a:p>
              <a:p>
                <a:pPr lvl="1"/>
                <a:r>
                  <a:rPr lang="de-DE" sz="1200" dirty="0"/>
                  <a:t>Der Erwartungswert einer Zufallsvariable ist der Wert, welchen die Zufallsvariable im Mittel annimmt.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(Erwartungswert diskreter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diskrete Zufallsvariable auf einem Wahrscheinlichkeitsraum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 Der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ist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wenn dieser Wert existiert, d.h.,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(Erwartungswert)</a:t>
                </a:r>
                <a:r>
                  <a:rPr lang="de-DE" dirty="0"/>
                  <a:t>. </a:t>
                </a:r>
                <a:br>
                  <a:rPr lang="de-DE" dirty="0"/>
                </a:br>
                <a:r>
                  <a:rPr lang="de-DE" dirty="0"/>
                  <a:t>Der Erwartungswert  ist der Schwerpunkt </a:t>
                </a:r>
                <a:br>
                  <a:rPr lang="de-DE" dirty="0"/>
                </a:br>
                <a:r>
                  <a:rPr lang="de-DE" dirty="0"/>
                  <a:t>wenn man Klötze mit den Gewichten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an </a:t>
                </a:r>
                <a:br>
                  <a:rPr lang="de-DE" dirty="0"/>
                </a:br>
                <a:r>
                  <a:rPr lang="de-DE" dirty="0"/>
                  <a:t>den Positionen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positioniert.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3D246B-AE36-DD45-589A-8D27CBCE2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3" cy="3563938"/>
              </a:xfrm>
              <a:blipFill>
                <a:blip r:embed="rId2"/>
                <a:stretch>
                  <a:fillRect t="-355" b="-17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694534-24DC-85AA-3C76-3671E9CA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1FEECF-414A-C360-220A-ABF49E8351CB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4583604"/>
            <a:ext cx="2880320" cy="8741"/>
          </a:xfrm>
          <a:prstGeom prst="line">
            <a:avLst/>
          </a:prstGeom>
          <a:ln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006F38-F053-5D8F-36D0-5557FB8C0931}"/>
                  </a:ext>
                </a:extLst>
              </p:cNvPr>
              <p:cNvSpPr/>
              <p:nvPr/>
            </p:nvSpPr>
            <p:spPr bwMode="gray">
              <a:xfrm>
                <a:off x="5220072" y="3939902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006F38-F053-5D8F-36D0-5557FB8C0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2" y="3939902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35109-3C12-6D8F-BA4C-B4FA59A3D731}"/>
                  </a:ext>
                </a:extLst>
              </p:cNvPr>
              <p:cNvSpPr/>
              <p:nvPr/>
            </p:nvSpPr>
            <p:spPr bwMode="gray">
              <a:xfrm>
                <a:off x="5679690" y="4137811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35109-3C12-6D8F-BA4C-B4FA59A3D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9690" y="4137811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058A38-2DA0-77E4-82A5-5AD87B962CC7}"/>
                  </a:ext>
                </a:extLst>
              </p:cNvPr>
              <p:cNvSpPr/>
              <p:nvPr/>
            </p:nvSpPr>
            <p:spPr bwMode="gray">
              <a:xfrm>
                <a:off x="7058544" y="3944273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058A38-2DA0-77E4-82A5-5AD87B962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8544" y="3944273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E13A06-A178-3376-23D1-CE3AD19069FC}"/>
                  </a:ext>
                </a:extLst>
              </p:cNvPr>
              <p:cNvSpPr/>
              <p:nvPr/>
            </p:nvSpPr>
            <p:spPr bwMode="gray">
              <a:xfrm>
                <a:off x="6598926" y="4142182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E13A06-A178-3376-23D1-CE3AD190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8926" y="4142182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iangle 8">
            <a:extLst>
              <a:ext uri="{FF2B5EF4-FFF2-40B4-BE49-F238E27FC236}">
                <a16:creationId xmlns:a16="http://schemas.microsoft.com/office/drawing/2014/main" id="{90AD999E-EEC9-23B4-A625-2B02909FD028}"/>
              </a:ext>
            </a:extLst>
          </p:cNvPr>
          <p:cNvSpPr/>
          <p:nvPr/>
        </p:nvSpPr>
        <p:spPr bwMode="gray">
          <a:xfrm>
            <a:off x="6139308" y="4583604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1B6A2-85AB-8856-DEFB-764EFE09B3D4}"/>
                  </a:ext>
                </a:extLst>
              </p:cNvPr>
              <p:cNvSpPr txBox="1"/>
              <p:nvPr/>
            </p:nvSpPr>
            <p:spPr bwMode="gray">
              <a:xfrm>
                <a:off x="5931159" y="4746340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1B6A2-85AB-8856-DEFB-764EFE09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31159" y="4746340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88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856E33-D9C1-F453-12AC-5E531CD8A5B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(Erwartungswert diskreter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die Augenzahl eines fairen Würfels bei einmaligem Wurf angibt.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1+2+3+4+5+6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  <a:r>
                  <a:rPr lang="de-DE" dirty="0"/>
                  <a:t>. Der Erwartungswert gibt nicht den Wert an, der am wahrscheinlichsten ist. Vielmehr kann es sogar unmöglich sein, dass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eintritt!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856E33-D9C1-F453-12AC-5E531CD8A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4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591DDE-6E74-CBBD-2C3F-7D4D77F3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5F11A-AFE6-37AE-55B8-F8AC9C66B248}"/>
              </a:ext>
            </a:extLst>
          </p:cNvPr>
          <p:cNvCxnSpPr>
            <a:cxnSpLocks/>
          </p:cNvCxnSpPr>
          <p:nvPr/>
        </p:nvCxnSpPr>
        <p:spPr bwMode="gray">
          <a:xfrm flipV="1">
            <a:off x="2888246" y="4241679"/>
            <a:ext cx="2880320" cy="8741"/>
          </a:xfrm>
          <a:prstGeom prst="line">
            <a:avLst/>
          </a:prstGeom>
          <a:ln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E255F8-20A5-222C-B654-70C3FACB8019}"/>
                  </a:ext>
                </a:extLst>
              </p:cNvPr>
              <p:cNvSpPr/>
              <p:nvPr/>
            </p:nvSpPr>
            <p:spPr bwMode="gray">
              <a:xfrm>
                <a:off x="3248286" y="359797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E255F8-20A5-222C-B654-70C3FACB8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48286" y="3597977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4107AE-98CE-B5C4-535D-83C7D690D8AB}"/>
                  </a:ext>
                </a:extLst>
              </p:cNvPr>
              <p:cNvSpPr/>
              <p:nvPr/>
            </p:nvSpPr>
            <p:spPr bwMode="gray">
              <a:xfrm>
                <a:off x="3707904" y="379588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4107AE-98CE-B5C4-535D-83C7D690D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3795886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5061A2-3B37-81E8-8D94-F5546FA9672E}"/>
                  </a:ext>
                </a:extLst>
              </p:cNvPr>
              <p:cNvSpPr/>
              <p:nvPr/>
            </p:nvSpPr>
            <p:spPr bwMode="gray">
              <a:xfrm>
                <a:off x="5086758" y="3602348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5061A2-3B37-81E8-8D94-F5546FA96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86758" y="3602348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36A4B9-C48A-A21F-A672-FA187656D1E1}"/>
                  </a:ext>
                </a:extLst>
              </p:cNvPr>
              <p:cNvSpPr/>
              <p:nvPr/>
            </p:nvSpPr>
            <p:spPr bwMode="gray">
              <a:xfrm>
                <a:off x="4627140" y="3800257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36A4B9-C48A-A21F-A672-FA187656D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27140" y="3800257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iangle 19">
            <a:extLst>
              <a:ext uri="{FF2B5EF4-FFF2-40B4-BE49-F238E27FC236}">
                <a16:creationId xmlns:a16="http://schemas.microsoft.com/office/drawing/2014/main" id="{0E95DDB9-FFA7-9733-4B73-D8121DEC0A77}"/>
              </a:ext>
            </a:extLst>
          </p:cNvPr>
          <p:cNvSpPr/>
          <p:nvPr/>
        </p:nvSpPr>
        <p:spPr bwMode="gray">
          <a:xfrm>
            <a:off x="4167522" y="4241679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CF41A-EA14-3A37-E69F-05C17B38055C}"/>
                  </a:ext>
                </a:extLst>
              </p:cNvPr>
              <p:cNvSpPr txBox="1"/>
              <p:nvPr/>
            </p:nvSpPr>
            <p:spPr bwMode="gray">
              <a:xfrm>
                <a:off x="3959373" y="4404415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CF41A-EA14-3A37-E69F-05C17B38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9373" y="4404415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516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64D1F4-A37B-2F97-0F46-66AA4655EB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(Erwartungswert stetiger Zufallsvariablen mit Dichte)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stetige reelle Zufallsvariable auf einem Wahrscheinlichkeitsraum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mit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Der Erwartungswert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ist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wenn dieser Wert existiert, d.h.,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(Erwartungswert stetiger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eine stetige Zufallsvariable, deren Verteilung durch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0,  2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angegeben wird.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64D1F4-A37B-2F97-0F46-66AA4655E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72DC903-8B07-AE0E-5551-4E5810DE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6EC0E-FCAB-8B57-5157-BE4521EBE357}"/>
                  </a:ext>
                </a:extLst>
              </p:cNvPr>
              <p:cNvSpPr txBox="1"/>
              <p:nvPr/>
            </p:nvSpPr>
            <p:spPr bwMode="gray">
              <a:xfrm>
                <a:off x="683568" y="3795886"/>
                <a:ext cx="6074058" cy="469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6EC0E-FCAB-8B57-5157-BE4521EBE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3795886"/>
                <a:ext cx="6074058" cy="469937"/>
              </a:xfrm>
              <a:prstGeom prst="rect">
                <a:avLst/>
              </a:prstGeom>
              <a:blipFill>
                <a:blip r:embed="rId3"/>
                <a:stretch>
                  <a:fillRect t="-162162" b="-2324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17DF26-E5F5-7CED-DB78-AC05570E23B1}"/>
                  </a:ext>
                </a:extLst>
              </p:cNvPr>
              <p:cNvSpPr txBox="1"/>
              <p:nvPr/>
            </p:nvSpPr>
            <p:spPr bwMode="gray">
              <a:xfrm>
                <a:off x="205367" y="4244166"/>
                <a:ext cx="6074058" cy="631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17DF26-E5F5-7CED-DB78-AC05570E2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367" y="4244166"/>
                <a:ext cx="6074058" cy="631840"/>
              </a:xfrm>
              <a:prstGeom prst="rect">
                <a:avLst/>
              </a:prstGeom>
              <a:blipFill>
                <a:blip r:embed="rId4"/>
                <a:stretch>
                  <a:fillRect t="-164000" b="-24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3046-836F-7ABF-DFBB-2591106040D5}"/>
                  </a:ext>
                </a:extLst>
              </p:cNvPr>
              <p:cNvSpPr txBox="1"/>
              <p:nvPr/>
            </p:nvSpPr>
            <p:spPr bwMode="gray">
              <a:xfrm>
                <a:off x="3491880" y="4337235"/>
                <a:ext cx="1603131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3046-836F-7ABF-DFBB-25911060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4337235"/>
                <a:ext cx="1603131" cy="439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38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D24ECF-9592-1C6B-737C-1DD0BF7C390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Oft wollen wir den Erwartungswert einer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einer Zufallsvariablen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berechnen.</a:t>
                </a:r>
              </a:p>
              <a:p>
                <a:r>
                  <a:rPr lang="de-DE" b="1" dirty="0"/>
                  <a:t>Naiver Ansatz</a:t>
                </a:r>
                <a:r>
                  <a:rPr lang="de-DE" dirty="0"/>
                  <a:t>: Wir definieren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leiten die (Zähl)dichte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her.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(Erwartungswert einer Funktion)</a:t>
                </a:r>
                <a:r>
                  <a:rPr lang="de-DE" sz="1200" dirty="0"/>
                  <a:t>. Die Reparaturdauer einer Maschine ist eine zufällige Variable mit der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200" dirty="0"/>
                  <a:t>. Die Kosten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der Reparatur sind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200" dirty="0"/>
                  <a:t>. Dann gilt für die Verteilungsfunktion der erwarteten Kosten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e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ad>
                            <m:ra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sup>
                        <m:e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marL="538162" lvl="2" indent="0">
                  <a:buNone/>
                </a:pPr>
                <a:r>
                  <a:rPr lang="de-DE" sz="1200" dirty="0"/>
                  <a:t>Damit gilt für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D24ECF-9592-1C6B-737C-1DD0BF7C3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349B2-E8A7-4020-AD71-27EB8559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einer Funktion</a:t>
            </a:r>
          </a:p>
        </p:txBody>
      </p:sp>
    </p:spTree>
    <p:extLst>
      <p:ext uri="{BB962C8B-B14F-4D97-AF65-F5344CB8AC3E}">
        <p14:creationId xmlns:p14="http://schemas.microsoft.com/office/powerpoint/2010/main" val="339555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633168-253E-58DF-FC36-FC128ED1D59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transformierter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in den 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eine reelle Zufallsvariable, welche aus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über die Transformation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hervorgeht.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im diskreten Fall,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im stetigen Fall, insofern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eine 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ist,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(Erwartungswert einer Funktion)</a:t>
                </a:r>
                <a:r>
                  <a:rPr lang="de-DE" sz="1200" dirty="0"/>
                  <a:t>. Die Kosten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der Reparatur sind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200" dirty="0"/>
                  <a:t>.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 transformierter Zufallsvariablen)</a:t>
                </a:r>
              </a:p>
              <a:p>
                <a:pPr lvl="1"/>
                <a:r>
                  <a:rPr lang="de-DE" sz="1200" dirty="0"/>
                  <a:t>Vorteil: Wir können den Erwartungswert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bestimmen, ohne zuerst die Verteilung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oder eine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dieser bestimmen zu müssen!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633168-253E-58DF-FC36-FC128ED1D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28483C-977A-BAAF-5AF2-66477E30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einer Funktion</a:t>
            </a:r>
          </a:p>
        </p:txBody>
      </p:sp>
    </p:spTree>
    <p:extLst>
      <p:ext uri="{BB962C8B-B14F-4D97-AF65-F5344CB8AC3E}">
        <p14:creationId xmlns:p14="http://schemas.microsoft.com/office/powerpoint/2010/main" val="194630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516CB6-74E6-45EA-553F-790D4F0892C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(Indikatorfunktion)</a:t>
                </a:r>
                <a:r>
                  <a:rPr lang="de-DE" dirty="0"/>
                  <a:t>. Für eine Menge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ist die Indikatorfunktion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→{ 0, 1 }</m:t>
                    </m:r>
                  </m:oMath>
                </a14:m>
                <a:r>
                  <a:rPr lang="de-DE" dirty="0"/>
                  <a:t>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definiert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(Wahrscheinlichkeit als Erwartungswert)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der Wert der Indikatorfunktion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dirty="0"/>
                  <a:t>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b="1" i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  <a:r>
                  <a:rPr lang="de-DE" dirty="0"/>
                  <a:t>. Mithilfe der Indikatorfunktion kann man jede Wahrscheinlichkeit als Erwartungswert darstellen.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(St. Petersburg Paradox)</a:t>
                </a:r>
                <a:r>
                  <a:rPr lang="de-DE" dirty="0"/>
                  <a:t>. Ein Casino bietet ein Spiel an, bei dem ein initialer Betrag von 2€ verdoppelt wird, wenn eine zufällig geworfene Münze nicht Kopf zeigt und der finale Betrag beim ersten Erscheinen von Kopf ausgezahlt wird. Wieviel Geld kann man bei diesem Spiel erwarten?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1+1+⋯=∞</m:t>
                          </m:r>
                        </m:e>
                      </m:nary>
                    </m:oMath>
                  </m:oMathPara>
                </a14:m>
                <a:endParaRPr lang="de-DE" b="1" i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516CB6-74E6-45EA-553F-790D4F089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6312" r="-923" b="-372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510598-4817-CF7B-5E59-1E4DE966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einer Funktion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57C2F-7F26-F9ED-25F5-2A1526E0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97271"/>
            <a:ext cx="980007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9FCDF-FB26-B3B5-5774-4568147108F8}"/>
              </a:ext>
            </a:extLst>
          </p:cNvPr>
          <p:cNvSpPr txBox="1"/>
          <p:nvPr/>
        </p:nvSpPr>
        <p:spPr bwMode="gray">
          <a:xfrm>
            <a:off x="7692533" y="2541930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Nicolaus Bernoulli</a:t>
            </a:r>
            <a:b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(1687 </a:t>
            </a: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1759)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617619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B15E95-4A71-F892-42F1-0AD33377467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(Linearität des Erwartungswertes)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mit einem existierenden Erwartungswert. Seien außerdem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b="0" dirty="0"/>
              </a:p>
              <a:p>
                <a:r>
                  <a:rPr lang="de-DE" b="1" dirty="0"/>
                  <a:t>Beweis</a:t>
                </a:r>
                <a:r>
                  <a:rPr lang="de-DE" b="0" dirty="0"/>
                  <a:t>: Im diskreten Fall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268287" lvl="1" indent="0">
                  <a:buNone/>
                </a:pPr>
                <a:r>
                  <a:rPr lang="de-DE" b="0" dirty="0"/>
                  <a:t>Im stetigen Fall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B15E95-4A71-F892-42F1-0AD333774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2B2AFF0-FCA4-A102-A5C5-2237FA6E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des Erwartungswertes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CD8CA-FF1D-91DC-4073-B1B426CF01C8}"/>
                  </a:ext>
                </a:extLst>
              </p:cNvPr>
              <p:cNvSpPr txBox="1"/>
              <p:nvPr/>
            </p:nvSpPr>
            <p:spPr bwMode="gray">
              <a:xfrm>
                <a:off x="3913046" y="3050492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CD8CA-FF1D-91DC-4073-B1B426CF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046" y="3050492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98379D-6B52-F32B-2206-C6B109BFCD13}"/>
              </a:ext>
            </a:extLst>
          </p:cNvPr>
          <p:cNvSpPr/>
          <p:nvPr/>
        </p:nvSpPr>
        <p:spPr bwMode="gray">
          <a:xfrm>
            <a:off x="4283968" y="2319722"/>
            <a:ext cx="1080120" cy="52652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827969-3443-45C2-F723-130137E59C7A}"/>
              </a:ext>
            </a:extLst>
          </p:cNvPr>
          <p:cNvCxnSpPr>
            <a:cxnSpLocks/>
          </p:cNvCxnSpPr>
          <p:nvPr/>
        </p:nvCxnSpPr>
        <p:spPr bwMode="gray">
          <a:xfrm flipV="1">
            <a:off x="4283967" y="2851665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3142B3-4846-8043-DD57-73271B394638}"/>
                  </a:ext>
                </a:extLst>
              </p:cNvPr>
              <p:cNvSpPr txBox="1"/>
              <p:nvPr/>
            </p:nvSpPr>
            <p:spPr bwMode="gray">
              <a:xfrm>
                <a:off x="5703974" y="3050492"/>
                <a:ext cx="154898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3142B3-4846-8043-DD57-73271B39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03974" y="3050492"/>
                <a:ext cx="154898" cy="360040"/>
              </a:xfrm>
              <a:prstGeom prst="rect">
                <a:avLst/>
              </a:prstGeom>
              <a:blipFill>
                <a:blip r:embed="rId4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7CF835-0933-1A8C-AABF-E3472D35CDA0}"/>
              </a:ext>
            </a:extLst>
          </p:cNvPr>
          <p:cNvSpPr/>
          <p:nvPr/>
        </p:nvSpPr>
        <p:spPr bwMode="gray">
          <a:xfrm>
            <a:off x="5796136" y="2308489"/>
            <a:ext cx="792088" cy="52652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8B5A7-EB98-C9D3-3F62-2A640CEF1D29}"/>
              </a:ext>
            </a:extLst>
          </p:cNvPr>
          <p:cNvCxnSpPr>
            <a:cxnSpLocks/>
          </p:cNvCxnSpPr>
          <p:nvPr/>
        </p:nvCxnSpPr>
        <p:spPr bwMode="gray">
          <a:xfrm flipV="1">
            <a:off x="5796135" y="2840432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2D2BA-8F81-F8F5-C2F5-61128449E0AC}"/>
                  </a:ext>
                </a:extLst>
              </p:cNvPr>
              <p:cNvSpPr txBox="1"/>
              <p:nvPr/>
            </p:nvSpPr>
            <p:spPr bwMode="gray">
              <a:xfrm>
                <a:off x="3841038" y="4365986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2D2BA-8F81-F8F5-C2F5-61128449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1038" y="4365986"/>
                <a:ext cx="741843" cy="360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DAC05C-E85B-C39E-3347-895391C8838A}"/>
              </a:ext>
            </a:extLst>
          </p:cNvPr>
          <p:cNvSpPr/>
          <p:nvPr/>
        </p:nvSpPr>
        <p:spPr bwMode="gray">
          <a:xfrm>
            <a:off x="4211960" y="3569740"/>
            <a:ext cx="1152128" cy="59877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0FBC43-41D8-E88B-57EE-853D3CA76B5A}"/>
              </a:ext>
            </a:extLst>
          </p:cNvPr>
          <p:cNvCxnSpPr>
            <a:cxnSpLocks/>
          </p:cNvCxnSpPr>
          <p:nvPr/>
        </p:nvCxnSpPr>
        <p:spPr bwMode="gray">
          <a:xfrm flipV="1">
            <a:off x="4211959" y="4167159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26E5E-1141-BFA2-4754-639829D5F935}"/>
                  </a:ext>
                </a:extLst>
              </p:cNvPr>
              <p:cNvSpPr txBox="1"/>
              <p:nvPr/>
            </p:nvSpPr>
            <p:spPr bwMode="gray">
              <a:xfrm>
                <a:off x="5631966" y="4365986"/>
                <a:ext cx="154898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26E5E-1141-BFA2-4754-639829D5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1966" y="4365986"/>
                <a:ext cx="154898" cy="360040"/>
              </a:xfrm>
              <a:prstGeom prst="rect">
                <a:avLst/>
              </a:prstGeom>
              <a:blipFill>
                <a:blip r:embed="rId6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72703-D4A0-3B6E-793E-6BA3555CD3E3}"/>
              </a:ext>
            </a:extLst>
          </p:cNvPr>
          <p:cNvSpPr/>
          <p:nvPr/>
        </p:nvSpPr>
        <p:spPr bwMode="gray">
          <a:xfrm>
            <a:off x="5724127" y="3558507"/>
            <a:ext cx="972109" cy="59877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DD56D3-6F76-639D-0D5C-0DAF7AB9F976}"/>
              </a:ext>
            </a:extLst>
          </p:cNvPr>
          <p:cNvCxnSpPr>
            <a:cxnSpLocks/>
          </p:cNvCxnSpPr>
          <p:nvPr/>
        </p:nvCxnSpPr>
        <p:spPr bwMode="gray">
          <a:xfrm flipV="1">
            <a:off x="5724127" y="4155926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90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10" grpId="0"/>
      <p:bldP spid="11" grpId="0" animBg="1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54CF12-1AF1-6FB2-A4F2-141DE4471B1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wir die Verteilung einer Zufallsvariable kennen und sollen die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vorhersagen, bei welcher der erwartete quadratische Fehler minimiert wird, welche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ist das?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: Wir benutzen die Eigenschaften des Erwartungswertes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</a:p>
              <a:p>
                <a:pPr lvl="1"/>
                <a:r>
                  <a:rPr lang="de-DE" sz="1200" dirty="0"/>
                  <a:t>Der Erwartungswert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ist die Vorhersage, die den erwarteten quadratischen Vorhersagefehler minimiert! 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54CF12-1AF1-6FB2-A4F2-141DE4471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3A847-1644-6149-70FA-86BEA044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und Vorhersagen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903C3-1AE0-6C36-FBD0-2215BFB735FC}"/>
                  </a:ext>
                </a:extLst>
              </p:cNvPr>
              <p:cNvSpPr txBox="1"/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903C3-1AE0-6C36-FBD0-2215BFB73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93055E-1572-E43D-6F29-B87133B6D4E5}"/>
                  </a:ext>
                </a:extLst>
              </p:cNvPr>
              <p:cNvSpPr txBox="1"/>
              <p:nvPr/>
            </p:nvSpPr>
            <p:spPr bwMode="gray">
              <a:xfrm>
                <a:off x="2536066" y="2722046"/>
                <a:ext cx="62491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93055E-1572-E43D-6F29-B87133B6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36066" y="2722046"/>
                <a:ext cx="62491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C98B52-D01C-770E-13E0-B3D4C1EC720A}"/>
                  </a:ext>
                </a:extLst>
              </p:cNvPr>
              <p:cNvSpPr txBox="1"/>
              <p:nvPr/>
            </p:nvSpPr>
            <p:spPr bwMode="gray">
              <a:xfrm>
                <a:off x="2571314" y="3026231"/>
                <a:ext cx="6249158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C98B52-D01C-770E-13E0-B3D4C1EC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71314" y="3026231"/>
                <a:ext cx="6249158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FF2C58-D728-8C98-83F1-09FDA9EE3862}"/>
                  </a:ext>
                </a:extLst>
              </p:cNvPr>
              <p:cNvSpPr txBox="1"/>
              <p:nvPr/>
            </p:nvSpPr>
            <p:spPr bwMode="gray">
              <a:xfrm>
                <a:off x="1419186" y="3358115"/>
                <a:ext cx="62491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FF2C58-D728-8C98-83F1-09FDA9EE3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19186" y="3358115"/>
                <a:ext cx="62491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97A9D-4630-CDEF-711B-54D66514795C}"/>
                  </a:ext>
                </a:extLst>
              </p:cNvPr>
              <p:cNvSpPr txBox="1"/>
              <p:nvPr/>
            </p:nvSpPr>
            <p:spPr bwMode="gray">
              <a:xfrm>
                <a:off x="2267744" y="3662299"/>
                <a:ext cx="34408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97A9D-4630-CDEF-711B-54D66514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7744" y="3662299"/>
                <a:ext cx="344084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E7ACA8-925F-3307-DEFF-25E6B94D4537}"/>
                  </a:ext>
                </a:extLst>
              </p:cNvPr>
              <p:cNvSpPr txBox="1"/>
              <p:nvPr/>
            </p:nvSpPr>
            <p:spPr bwMode="gray">
              <a:xfrm>
                <a:off x="4746355" y="2106900"/>
                <a:ext cx="549326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E7ACA8-925F-3307-DEFF-25E6B94D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46355" y="2106900"/>
                <a:ext cx="549326" cy="360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574327-BAFA-1601-0EA5-E8E5D861E351}"/>
              </a:ext>
            </a:extLst>
          </p:cNvPr>
          <p:cNvSpPr/>
          <p:nvPr/>
        </p:nvSpPr>
        <p:spPr bwMode="gray">
          <a:xfrm>
            <a:off x="3913046" y="2421454"/>
            <a:ext cx="116301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4E767-1423-36A4-80D4-ECD715674980}"/>
              </a:ext>
            </a:extLst>
          </p:cNvPr>
          <p:cNvCxnSpPr>
            <a:cxnSpLocks/>
          </p:cNvCxnSpPr>
          <p:nvPr/>
        </p:nvCxnSpPr>
        <p:spPr bwMode="gray">
          <a:xfrm flipH="1">
            <a:off x="4797563" y="2297796"/>
            <a:ext cx="134477" cy="923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F28324-3C2F-B1EE-8352-0A4870B32F54}"/>
              </a:ext>
            </a:extLst>
          </p:cNvPr>
          <p:cNvSpPr/>
          <p:nvPr/>
        </p:nvSpPr>
        <p:spPr bwMode="gray">
          <a:xfrm>
            <a:off x="5977301" y="3043673"/>
            <a:ext cx="1008112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A1BCC-1F6F-A15D-FC55-9E5BA740FFDA}"/>
                  </a:ext>
                </a:extLst>
              </p:cNvPr>
              <p:cNvSpPr txBox="1"/>
              <p:nvPr/>
            </p:nvSpPr>
            <p:spPr bwMode="gray">
              <a:xfrm>
                <a:off x="6387407" y="3476719"/>
                <a:ext cx="381919" cy="295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A1BCC-1F6F-A15D-FC55-9E5BA740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87407" y="3476719"/>
                <a:ext cx="381919" cy="2950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1452F-07AB-D2CB-4379-4A2AC7E15A65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393811" y="3363838"/>
            <a:ext cx="87546" cy="2037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84155F7-1CA7-729A-C529-6D07E6B6E918}"/>
              </a:ext>
            </a:extLst>
          </p:cNvPr>
          <p:cNvSpPr/>
          <p:nvPr/>
        </p:nvSpPr>
        <p:spPr bwMode="gray">
          <a:xfrm>
            <a:off x="4872037" y="3355346"/>
            <a:ext cx="1008112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96DB81-2B38-39AB-F4F3-B0F8152E8A71}"/>
                  </a:ext>
                </a:extLst>
              </p:cNvPr>
              <p:cNvSpPr txBox="1"/>
              <p:nvPr/>
            </p:nvSpPr>
            <p:spPr bwMode="gray">
              <a:xfrm>
                <a:off x="5605175" y="3764751"/>
                <a:ext cx="1630651" cy="295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genau wenn </a:t>
                </a: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96DB81-2B38-39AB-F4F3-B0F8152E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05175" y="3764751"/>
                <a:ext cx="1630651" cy="295093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B64748-50B4-F26A-8B5C-34F7E9B6C64A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11580" y="3664168"/>
            <a:ext cx="87546" cy="2037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93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4" grpId="0" animBg="1"/>
      <p:bldP spid="15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b="1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6261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7AD2EF-E169-314F-E199-127BD84D1D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Der Erwartungswert gibt uns an, welchen Wert eine Zufallsvariable im Mittel angibt, jedoch nicht, wie oft und wie nah wir an diesem Wert liegen.</a:t>
                </a:r>
              </a:p>
              <a:p>
                <a:r>
                  <a:rPr lang="de-DE" dirty="0"/>
                  <a:t>Hierfür führen wir eine neue Kenngröße einer Zufallsvariable ein. Sie gibt an, wie stark die Werte einer Zufallsvariable um den Erwartungswert streuen.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(Varianz und Standardabweichung)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definieren wir die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dieser Zufallsvariable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Ferner definieren wir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r>
                  <a:rPr lang="de-DE" dirty="0"/>
                  <a:t> als die Standardabweichung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(Varianz)</a:t>
                </a:r>
              </a:p>
              <a:p>
                <a:pPr lvl="1"/>
                <a:r>
                  <a:rPr lang="de-DE" sz="1200" dirty="0"/>
                  <a:t>Die Varianz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ist der </a:t>
                </a:r>
                <a:r>
                  <a:rPr lang="de-DE" sz="1200"/>
                  <a:t>kleinste erwartete quadratische </a:t>
                </a:r>
                <a:r>
                  <a:rPr lang="de-DE" sz="1200" dirty="0"/>
                  <a:t>Vorhersagefehler von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und das Minimum wird erreicht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! </a:t>
                </a:r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7AD2EF-E169-314F-E199-127BD84D1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99A60C-B087-5D68-7A8B-65A234C2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Varianz</a:t>
            </a:r>
          </a:p>
        </p:txBody>
      </p:sp>
    </p:spTree>
    <p:extLst>
      <p:ext uri="{BB962C8B-B14F-4D97-AF65-F5344CB8AC3E}">
        <p14:creationId xmlns:p14="http://schemas.microsoft.com/office/powerpoint/2010/main" val="293519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(Varianzzerlegungssatz)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benutzen die Eigenschaften des Erwartungswerts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(Varianzzerlegungssatz)</a:t>
                </a:r>
              </a:p>
              <a:p>
                <a:pPr lvl="1"/>
                <a:r>
                  <a:rPr lang="de-DE" sz="1200" dirty="0"/>
                  <a:t>Der Varianzzerlegungssatz erlaubt es, die Varianz einer empirischen Verteilung („Daten“) online („</a:t>
                </a:r>
                <a:r>
                  <a:rPr lang="en-US" sz="1200" i="1" dirty="0"/>
                  <a:t>streaming</a:t>
                </a:r>
                <a:r>
                  <a:rPr lang="de-DE" sz="1200" dirty="0"/>
                  <a:t>“) zu schätzen!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30B4D9-EFD7-AC6D-089D-40E57DBE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Varianz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/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/>
              <p:nvPr/>
            </p:nvSpPr>
            <p:spPr bwMode="gray">
              <a:xfrm>
                <a:off x="2536066" y="2722046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36066" y="2722046"/>
                <a:ext cx="44121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/>
              <p:nvPr/>
            </p:nvSpPr>
            <p:spPr bwMode="gray">
              <a:xfrm>
                <a:off x="2680082" y="3031524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0082" y="3031524"/>
                <a:ext cx="44121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/>
              <p:nvPr/>
            </p:nvSpPr>
            <p:spPr bwMode="gray">
              <a:xfrm>
                <a:off x="2051720" y="3341002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3341002"/>
                <a:ext cx="44121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2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384FF6-88D8-8300-2991-D85BB60DC9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(Varianz)</a:t>
                </a:r>
                <a:r>
                  <a:rPr lang="de-DE" dirty="0"/>
                  <a:t> . Sei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die Augenzahl eines fairen Würfels bei einmaligem Wurf angibt. Ermittle die Varianz!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Es gibt zwei Wege, die Varianz zu berechnen.</a:t>
                </a:r>
              </a:p>
              <a:p>
                <a:pPr lvl="1"/>
                <a:r>
                  <a:rPr lang="de-DE" sz="1200" b="1" dirty="0"/>
                  <a:t>Aufwendig</a:t>
                </a:r>
                <a:r>
                  <a:rPr lang="de-DE" sz="1200" dirty="0"/>
                  <a:t>: Für den Erwartungswert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de-DE" sz="1200" dirty="0"/>
                  <a:t>. Damit gilt für die Varianz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, dass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r>
                  <a:rPr lang="de-DE" sz="1200" b="1" dirty="0"/>
                  <a:t>Einfacher</a:t>
                </a:r>
                <a:r>
                  <a:rPr lang="de-DE" sz="1200" dirty="0"/>
                  <a:t>: Für den Erwartungswert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de-DE" sz="1200" dirty="0"/>
                  <a:t>. Für 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⋅1+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36=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sz="1200" b="0" dirty="0"/>
              </a:p>
              <a:p>
                <a:pPr marL="538162" lvl="2" indent="0">
                  <a:buNone/>
                </a:pPr>
                <a:r>
                  <a:rPr lang="de-DE" sz="1200" dirty="0"/>
                  <a:t>womit für die Varianz gilt, dass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182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147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  <a:p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384FF6-88D8-8300-2991-D85BB60DC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D64AD8-9F15-735B-5D14-1615DDB2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Varianz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0E0AE6-7F5C-5479-13D2-EEB6FB91BA57}"/>
                  </a:ext>
                </a:extLst>
              </p:cNvPr>
              <p:cNvSpPr txBox="1"/>
              <p:nvPr/>
            </p:nvSpPr>
            <p:spPr bwMode="gray">
              <a:xfrm>
                <a:off x="755576" y="2418119"/>
                <a:ext cx="6654188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1−3.5</m:t>
                              </m:r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0E0AE6-7F5C-5479-13D2-EEB6FB91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5576" y="2418119"/>
                <a:ext cx="6654188" cy="4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A836F-BC8E-B74D-99B9-ACF1CDA058E1}"/>
                  </a:ext>
                </a:extLst>
              </p:cNvPr>
              <p:cNvSpPr txBox="1"/>
              <p:nvPr/>
            </p:nvSpPr>
            <p:spPr bwMode="gray">
              <a:xfrm>
                <a:off x="899592" y="2840087"/>
                <a:ext cx="3024336" cy="44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A836F-BC8E-B74D-99B9-ACF1CDA0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840087"/>
                <a:ext cx="3024336" cy="4430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81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3878A9-BE4C-F75B-1703-43299A2F563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9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(Rechenregel für die Varianz)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(Rechenregel für die Varianz)</a:t>
                </a:r>
                <a:r>
                  <a:rPr lang="de-DE" dirty="0"/>
                  <a:t>. </a:t>
                </a:r>
              </a:p>
              <a:p>
                <a:pPr lvl="1"/>
                <a:r>
                  <a:rPr lang="de-DE" sz="1200" dirty="0"/>
                  <a:t>Werden alle Werte einer Zufallsvariable um einen konstanten Offset verschoben, so verschiebt sich auch der Erwartungswert um diesen Betrag. </a:t>
                </a:r>
              </a:p>
              <a:p>
                <a:pPr lvl="1"/>
                <a:r>
                  <a:rPr lang="de-DE" sz="1200" dirty="0"/>
                  <a:t>Aber damit hat der Offset keine Auswirkung darauf, wie stark die Werte um ihren Erwartungswert streuen!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3878A9-BE4C-F75B-1703-43299A2F5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9"/>
              </a:xfrm>
              <a:blipFill>
                <a:blip r:embed="rId2"/>
                <a:stretch>
                  <a:fillRect t="-4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B784B0-6197-5A51-FD95-0CD1BABD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 der Varianz</a:t>
            </a:r>
          </a:p>
        </p:txBody>
      </p:sp>
      <p:cxnSp>
        <p:nvCxnSpPr>
          <p:cNvPr id="4" name="Gerader Verbinder 8">
            <a:extLst>
              <a:ext uri="{FF2B5EF4-FFF2-40B4-BE49-F238E27FC236}">
                <a16:creationId xmlns:a16="http://schemas.microsoft.com/office/drawing/2014/main" id="{E514E8CE-1FDE-9FC3-1A06-0368960C3764}"/>
              </a:ext>
            </a:extLst>
          </p:cNvPr>
          <p:cNvCxnSpPr>
            <a:cxnSpLocks/>
          </p:cNvCxnSpPr>
          <p:nvPr/>
        </p:nvCxnSpPr>
        <p:spPr bwMode="gray">
          <a:xfrm>
            <a:off x="1945429" y="4790750"/>
            <a:ext cx="2160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0">
            <a:extLst>
              <a:ext uri="{FF2B5EF4-FFF2-40B4-BE49-F238E27FC236}">
                <a16:creationId xmlns:a16="http://schemas.microsoft.com/office/drawing/2014/main" id="{8C4C9649-8A93-AFF5-DF47-5C426A43AF0B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790750"/>
            <a:ext cx="2160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>
            <a:extLst>
              <a:ext uri="{FF2B5EF4-FFF2-40B4-BE49-F238E27FC236}">
                <a16:creationId xmlns:a16="http://schemas.microsoft.com/office/drawing/2014/main" id="{E29365B4-58FA-6F93-63A6-88F03CA94624}"/>
              </a:ext>
            </a:extLst>
          </p:cNvPr>
          <p:cNvCxnSpPr>
            <a:cxnSpLocks/>
          </p:cNvCxnSpPr>
          <p:nvPr/>
        </p:nvCxnSpPr>
        <p:spPr bwMode="gray">
          <a:xfrm flipV="1">
            <a:off x="2161453" y="4142678"/>
            <a:ext cx="0" cy="6480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3">
            <a:extLst>
              <a:ext uri="{FF2B5EF4-FFF2-40B4-BE49-F238E27FC236}">
                <a16:creationId xmlns:a16="http://schemas.microsoft.com/office/drawing/2014/main" id="{894181CF-497A-5DEE-A870-7EC805CAC7F5}"/>
              </a:ext>
            </a:extLst>
          </p:cNvPr>
          <p:cNvCxnSpPr>
            <a:cxnSpLocks/>
          </p:cNvCxnSpPr>
          <p:nvPr/>
        </p:nvCxnSpPr>
        <p:spPr bwMode="gray">
          <a:xfrm>
            <a:off x="2159732" y="4142678"/>
            <a:ext cx="12601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5">
            <a:extLst>
              <a:ext uri="{FF2B5EF4-FFF2-40B4-BE49-F238E27FC236}">
                <a16:creationId xmlns:a16="http://schemas.microsoft.com/office/drawing/2014/main" id="{CC432BE0-8782-E08C-5086-67F8B491BD1B}"/>
              </a:ext>
            </a:extLst>
          </p:cNvPr>
          <p:cNvCxnSpPr>
            <a:cxnSpLocks/>
          </p:cNvCxnSpPr>
          <p:nvPr/>
        </p:nvCxnSpPr>
        <p:spPr bwMode="gray">
          <a:xfrm flipV="1">
            <a:off x="3421593" y="4142678"/>
            <a:ext cx="0" cy="6480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18">
            <a:extLst>
              <a:ext uri="{FF2B5EF4-FFF2-40B4-BE49-F238E27FC236}">
                <a16:creationId xmlns:a16="http://schemas.microsoft.com/office/drawing/2014/main" id="{DCCFA160-880A-C0A5-533F-644C58CF12E9}"/>
              </a:ext>
            </a:extLst>
          </p:cNvPr>
          <p:cNvCxnSpPr>
            <a:cxnSpLocks/>
          </p:cNvCxnSpPr>
          <p:nvPr/>
        </p:nvCxnSpPr>
        <p:spPr bwMode="gray">
          <a:xfrm flipV="1">
            <a:off x="2789802" y="3926654"/>
            <a:ext cx="0" cy="971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4">
            <a:extLst>
              <a:ext uri="{FF2B5EF4-FFF2-40B4-BE49-F238E27FC236}">
                <a16:creationId xmlns:a16="http://schemas.microsoft.com/office/drawing/2014/main" id="{EB71D341-FEC8-45AE-3DC3-3659523ABD60}"/>
              </a:ext>
            </a:extLst>
          </p:cNvPr>
          <p:cNvCxnSpPr>
            <a:cxnSpLocks/>
          </p:cNvCxnSpPr>
          <p:nvPr/>
        </p:nvCxnSpPr>
        <p:spPr bwMode="gray">
          <a:xfrm>
            <a:off x="2161453" y="4790750"/>
            <a:ext cx="12601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5">
            <a:extLst>
              <a:ext uri="{FF2B5EF4-FFF2-40B4-BE49-F238E27FC236}">
                <a16:creationId xmlns:a16="http://schemas.microsoft.com/office/drawing/2014/main" id="{B800CF02-1BF3-FD2C-309A-032C2957305A}"/>
              </a:ext>
            </a:extLst>
          </p:cNvPr>
          <p:cNvCxnSpPr>
            <a:cxnSpLocks/>
          </p:cNvCxnSpPr>
          <p:nvPr/>
        </p:nvCxnSpPr>
        <p:spPr bwMode="gray">
          <a:xfrm>
            <a:off x="1721021" y="4790750"/>
            <a:ext cx="2244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8">
            <a:extLst>
              <a:ext uri="{FF2B5EF4-FFF2-40B4-BE49-F238E27FC236}">
                <a16:creationId xmlns:a16="http://schemas.microsoft.com/office/drawing/2014/main" id="{83D80A30-219D-0BF4-6100-51A8396745CD}"/>
              </a:ext>
            </a:extLst>
          </p:cNvPr>
          <p:cNvCxnSpPr>
            <a:cxnSpLocks/>
          </p:cNvCxnSpPr>
          <p:nvPr/>
        </p:nvCxnSpPr>
        <p:spPr bwMode="gray">
          <a:xfrm>
            <a:off x="3635896" y="4790750"/>
            <a:ext cx="43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6">
            <a:extLst>
              <a:ext uri="{FF2B5EF4-FFF2-40B4-BE49-F238E27FC236}">
                <a16:creationId xmlns:a16="http://schemas.microsoft.com/office/drawing/2014/main" id="{FA75C566-5CC1-89F4-35C5-53688A5F2EC6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4038" y="4752650"/>
            <a:ext cx="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40">
            <a:extLst>
              <a:ext uri="{FF2B5EF4-FFF2-40B4-BE49-F238E27FC236}">
                <a16:creationId xmlns:a16="http://schemas.microsoft.com/office/drawing/2014/main" id="{8CAF4B39-00C3-B066-FF78-11376CD0A437}"/>
              </a:ext>
            </a:extLst>
          </p:cNvPr>
          <p:cNvCxnSpPr>
            <a:cxnSpLocks/>
          </p:cNvCxnSpPr>
          <p:nvPr/>
        </p:nvCxnSpPr>
        <p:spPr bwMode="gray">
          <a:xfrm flipH="1">
            <a:off x="2341473" y="4276389"/>
            <a:ext cx="448329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41">
            <a:extLst>
              <a:ext uri="{FF2B5EF4-FFF2-40B4-BE49-F238E27FC236}">
                <a16:creationId xmlns:a16="http://schemas.microsoft.com/office/drawing/2014/main" id="{731D0018-E20F-DFFA-1AFA-6CB1EE644E66}"/>
              </a:ext>
            </a:extLst>
          </p:cNvPr>
          <p:cNvCxnSpPr>
            <a:cxnSpLocks/>
          </p:cNvCxnSpPr>
          <p:nvPr/>
        </p:nvCxnSpPr>
        <p:spPr bwMode="gray">
          <a:xfrm>
            <a:off x="2789802" y="4276389"/>
            <a:ext cx="41576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43">
            <a:extLst>
              <a:ext uri="{FF2B5EF4-FFF2-40B4-BE49-F238E27FC236}">
                <a16:creationId xmlns:a16="http://schemas.microsoft.com/office/drawing/2014/main" id="{D9D73F7F-B73C-E2BD-E951-073DD1000D36}"/>
              </a:ext>
            </a:extLst>
          </p:cNvPr>
          <p:cNvCxnSpPr>
            <a:cxnSpLocks/>
          </p:cNvCxnSpPr>
          <p:nvPr/>
        </p:nvCxnSpPr>
        <p:spPr bwMode="gray">
          <a:xfrm flipV="1">
            <a:off x="2789802" y="4238289"/>
            <a:ext cx="0" cy="762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47">
                <a:extLst>
                  <a:ext uri="{FF2B5EF4-FFF2-40B4-BE49-F238E27FC236}">
                    <a16:creationId xmlns:a16="http://schemas.microsoft.com/office/drawing/2014/main" id="{AFF80099-969D-9863-69EF-8A376687F08B}"/>
                  </a:ext>
                </a:extLst>
              </p:cNvPr>
              <p:cNvSpPr txBox="1"/>
              <p:nvPr/>
            </p:nvSpPr>
            <p:spPr bwMode="gray">
              <a:xfrm>
                <a:off x="2812313" y="4307844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800" dirty="0" err="1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7" name="Textfeld 47">
                <a:extLst>
                  <a:ext uri="{FF2B5EF4-FFF2-40B4-BE49-F238E27FC236}">
                    <a16:creationId xmlns:a16="http://schemas.microsoft.com/office/drawing/2014/main" id="{AFF80099-969D-9863-69EF-8A376687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12313" y="4307844"/>
                <a:ext cx="360040" cy="177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49">
                <a:extLst>
                  <a:ext uri="{FF2B5EF4-FFF2-40B4-BE49-F238E27FC236}">
                    <a16:creationId xmlns:a16="http://schemas.microsoft.com/office/drawing/2014/main" id="{A67018C2-FF00-1A5B-4F42-A448350592D1}"/>
                  </a:ext>
                </a:extLst>
              </p:cNvPr>
              <p:cNvSpPr txBox="1"/>
              <p:nvPr/>
            </p:nvSpPr>
            <p:spPr bwMode="gray">
              <a:xfrm>
                <a:off x="1857638" y="4597945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8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feld 49">
                <a:extLst>
                  <a:ext uri="{FF2B5EF4-FFF2-40B4-BE49-F238E27FC236}">
                    <a16:creationId xmlns:a16="http://schemas.microsoft.com/office/drawing/2014/main" id="{A67018C2-FF00-1A5B-4F42-A4483505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57638" y="4597945"/>
                <a:ext cx="360040" cy="177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51">
                <a:extLst>
                  <a:ext uri="{FF2B5EF4-FFF2-40B4-BE49-F238E27FC236}">
                    <a16:creationId xmlns:a16="http://schemas.microsoft.com/office/drawing/2014/main" id="{107F5143-8148-F915-128E-BDCE068B5DED}"/>
                  </a:ext>
                </a:extLst>
              </p:cNvPr>
              <p:cNvSpPr txBox="1"/>
              <p:nvPr/>
            </p:nvSpPr>
            <p:spPr bwMode="gray">
              <a:xfrm>
                <a:off x="2646176" y="4804404"/>
                <a:ext cx="12111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51">
                <a:extLst>
                  <a:ext uri="{FF2B5EF4-FFF2-40B4-BE49-F238E27FC236}">
                    <a16:creationId xmlns:a16="http://schemas.microsoft.com/office/drawing/2014/main" id="{107F5143-8148-F915-128E-BDCE068B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6176" y="4804404"/>
                <a:ext cx="121116" cy="177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52">
                <a:extLst>
                  <a:ext uri="{FF2B5EF4-FFF2-40B4-BE49-F238E27FC236}">
                    <a16:creationId xmlns:a16="http://schemas.microsoft.com/office/drawing/2014/main" id="{798FD47D-E3CF-02A5-0557-0CCC53823BF7}"/>
                  </a:ext>
                </a:extLst>
              </p:cNvPr>
              <p:cNvSpPr txBox="1"/>
              <p:nvPr/>
            </p:nvSpPr>
            <p:spPr bwMode="gray">
              <a:xfrm>
                <a:off x="4853480" y="4840855"/>
                <a:ext cx="12111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52">
                <a:extLst>
                  <a:ext uri="{FF2B5EF4-FFF2-40B4-BE49-F238E27FC236}">
                    <a16:creationId xmlns:a16="http://schemas.microsoft.com/office/drawing/2014/main" id="{798FD47D-E3CF-02A5-0557-0CCC5382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53480" y="4840855"/>
                <a:ext cx="121116" cy="177920"/>
              </a:xfrm>
              <a:prstGeom prst="rect">
                <a:avLst/>
              </a:prstGeom>
              <a:blipFill>
                <a:blip r:embed="rId6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r Verbinder 60">
            <a:extLst>
              <a:ext uri="{FF2B5EF4-FFF2-40B4-BE49-F238E27FC236}">
                <a16:creationId xmlns:a16="http://schemas.microsoft.com/office/drawing/2014/main" id="{CE602601-E3A9-9F41-78F3-72E33DD91047}"/>
              </a:ext>
            </a:extLst>
          </p:cNvPr>
          <p:cNvCxnSpPr>
            <a:cxnSpLocks/>
          </p:cNvCxnSpPr>
          <p:nvPr/>
        </p:nvCxnSpPr>
        <p:spPr bwMode="gray">
          <a:xfrm>
            <a:off x="4069665" y="4790750"/>
            <a:ext cx="2160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61">
            <a:extLst>
              <a:ext uri="{FF2B5EF4-FFF2-40B4-BE49-F238E27FC236}">
                <a16:creationId xmlns:a16="http://schemas.microsoft.com/office/drawing/2014/main" id="{D70CD2C2-7DAB-94DE-4EEF-1DE10F60AE43}"/>
              </a:ext>
            </a:extLst>
          </p:cNvPr>
          <p:cNvCxnSpPr>
            <a:cxnSpLocks/>
          </p:cNvCxnSpPr>
          <p:nvPr/>
        </p:nvCxnSpPr>
        <p:spPr bwMode="gray">
          <a:xfrm>
            <a:off x="5544108" y="4790750"/>
            <a:ext cx="2160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62">
            <a:extLst>
              <a:ext uri="{FF2B5EF4-FFF2-40B4-BE49-F238E27FC236}">
                <a16:creationId xmlns:a16="http://schemas.microsoft.com/office/drawing/2014/main" id="{8C142526-0DD3-8CA8-F13C-2525D90B8F99}"/>
              </a:ext>
            </a:extLst>
          </p:cNvPr>
          <p:cNvCxnSpPr>
            <a:cxnSpLocks/>
          </p:cNvCxnSpPr>
          <p:nvPr/>
        </p:nvCxnSpPr>
        <p:spPr bwMode="gray">
          <a:xfrm flipV="1">
            <a:off x="4285689" y="4142678"/>
            <a:ext cx="0" cy="6480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63">
            <a:extLst>
              <a:ext uri="{FF2B5EF4-FFF2-40B4-BE49-F238E27FC236}">
                <a16:creationId xmlns:a16="http://schemas.microsoft.com/office/drawing/2014/main" id="{823166D5-F1BA-9618-6CC0-D48DA31A9E3C}"/>
              </a:ext>
            </a:extLst>
          </p:cNvPr>
          <p:cNvCxnSpPr>
            <a:cxnSpLocks/>
          </p:cNvCxnSpPr>
          <p:nvPr/>
        </p:nvCxnSpPr>
        <p:spPr bwMode="gray">
          <a:xfrm>
            <a:off x="4283968" y="4142678"/>
            <a:ext cx="12601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64">
            <a:extLst>
              <a:ext uri="{FF2B5EF4-FFF2-40B4-BE49-F238E27FC236}">
                <a16:creationId xmlns:a16="http://schemas.microsoft.com/office/drawing/2014/main" id="{291CC7B3-53F4-87FA-5161-96D9D619A29B}"/>
              </a:ext>
            </a:extLst>
          </p:cNvPr>
          <p:cNvCxnSpPr>
            <a:cxnSpLocks/>
          </p:cNvCxnSpPr>
          <p:nvPr/>
        </p:nvCxnSpPr>
        <p:spPr bwMode="gray">
          <a:xfrm flipV="1">
            <a:off x="5545829" y="4142678"/>
            <a:ext cx="0" cy="6480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65">
            <a:extLst>
              <a:ext uri="{FF2B5EF4-FFF2-40B4-BE49-F238E27FC236}">
                <a16:creationId xmlns:a16="http://schemas.microsoft.com/office/drawing/2014/main" id="{25F17533-24CC-C432-B985-8CD94B9AA159}"/>
              </a:ext>
            </a:extLst>
          </p:cNvPr>
          <p:cNvCxnSpPr>
            <a:cxnSpLocks/>
          </p:cNvCxnSpPr>
          <p:nvPr/>
        </p:nvCxnSpPr>
        <p:spPr bwMode="gray">
          <a:xfrm>
            <a:off x="4285689" y="4790750"/>
            <a:ext cx="12601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67">
            <a:extLst>
              <a:ext uri="{FF2B5EF4-FFF2-40B4-BE49-F238E27FC236}">
                <a16:creationId xmlns:a16="http://schemas.microsoft.com/office/drawing/2014/main" id="{12C44E3D-1550-6E39-B0DD-595914A7126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5709" y="4276389"/>
            <a:ext cx="448329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68">
            <a:extLst>
              <a:ext uri="{FF2B5EF4-FFF2-40B4-BE49-F238E27FC236}">
                <a16:creationId xmlns:a16="http://schemas.microsoft.com/office/drawing/2014/main" id="{A548A747-52AC-3991-A33A-ABB5D0EDFDDE}"/>
              </a:ext>
            </a:extLst>
          </p:cNvPr>
          <p:cNvCxnSpPr>
            <a:cxnSpLocks/>
          </p:cNvCxnSpPr>
          <p:nvPr/>
        </p:nvCxnSpPr>
        <p:spPr bwMode="gray">
          <a:xfrm>
            <a:off x="4914038" y="4276389"/>
            <a:ext cx="41576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69">
            <a:extLst>
              <a:ext uri="{FF2B5EF4-FFF2-40B4-BE49-F238E27FC236}">
                <a16:creationId xmlns:a16="http://schemas.microsoft.com/office/drawing/2014/main" id="{B93C0D80-21B7-0DAF-9D32-FD4C118EF05D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4038" y="4238289"/>
            <a:ext cx="0" cy="762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70">
                <a:extLst>
                  <a:ext uri="{FF2B5EF4-FFF2-40B4-BE49-F238E27FC236}">
                    <a16:creationId xmlns:a16="http://schemas.microsoft.com/office/drawing/2014/main" id="{20DC8702-681E-B74E-4C3A-CD109BBF85FA}"/>
                  </a:ext>
                </a:extLst>
              </p:cNvPr>
              <p:cNvSpPr txBox="1"/>
              <p:nvPr/>
            </p:nvSpPr>
            <p:spPr bwMode="gray">
              <a:xfrm>
                <a:off x="4949089" y="4307844"/>
                <a:ext cx="41576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800" dirty="0" err="1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Textfeld 70">
                <a:extLst>
                  <a:ext uri="{FF2B5EF4-FFF2-40B4-BE49-F238E27FC236}">
                    <a16:creationId xmlns:a16="http://schemas.microsoft.com/office/drawing/2014/main" id="{20DC8702-681E-B74E-4C3A-CD109BBF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9089" y="4307844"/>
                <a:ext cx="415766" cy="177920"/>
              </a:xfrm>
              <a:prstGeom prst="rect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71">
                <a:extLst>
                  <a:ext uri="{FF2B5EF4-FFF2-40B4-BE49-F238E27FC236}">
                    <a16:creationId xmlns:a16="http://schemas.microsoft.com/office/drawing/2014/main" id="{89853579-0658-BD19-EB27-1EF85BF12142}"/>
                  </a:ext>
                </a:extLst>
              </p:cNvPr>
              <p:cNvSpPr txBox="1"/>
              <p:nvPr/>
            </p:nvSpPr>
            <p:spPr bwMode="gray">
              <a:xfrm>
                <a:off x="3927741" y="4599666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800" dirty="0" err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feld 71">
                <a:extLst>
                  <a:ext uri="{FF2B5EF4-FFF2-40B4-BE49-F238E27FC236}">
                    <a16:creationId xmlns:a16="http://schemas.microsoft.com/office/drawing/2014/main" id="{89853579-0658-BD19-EB27-1EF85BF1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741" y="4599666"/>
                <a:ext cx="360040" cy="177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488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(Rechenregel für die Varianz)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benutzen die Eigenschaften des Erwartungswerts und der Varianz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30B4D9-EFD7-AC6D-089D-40E57DBE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 der Varianz: Beweis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/>
              <p:nvPr/>
            </p:nvSpPr>
            <p:spPr bwMode="gray">
              <a:xfrm>
                <a:off x="1619672" y="2406735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06735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/>
              <p:nvPr/>
            </p:nvSpPr>
            <p:spPr bwMode="gray">
              <a:xfrm>
                <a:off x="2680082" y="2729836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0082" y="2729836"/>
                <a:ext cx="441219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/>
              <p:nvPr/>
            </p:nvSpPr>
            <p:spPr bwMode="gray">
              <a:xfrm>
                <a:off x="2844277" y="3052937"/>
                <a:ext cx="54721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44277" y="3052937"/>
                <a:ext cx="54721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/>
              <p:nvPr/>
            </p:nvSpPr>
            <p:spPr bwMode="gray">
              <a:xfrm>
                <a:off x="1979712" y="3376038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376038"/>
                <a:ext cx="44121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FBD3-251C-63A8-B445-9C6387554C57}"/>
                  </a:ext>
                </a:extLst>
              </p:cNvPr>
              <p:cNvSpPr txBox="1"/>
              <p:nvPr/>
            </p:nvSpPr>
            <p:spPr bwMode="gray">
              <a:xfrm>
                <a:off x="1383938" y="3699138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FBD3-251C-63A8-B445-9C6387554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3938" y="3699138"/>
                <a:ext cx="441219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876F92-5430-54C3-7946-644EC92C12EA}"/>
              </a:ext>
            </a:extLst>
          </p:cNvPr>
          <p:cNvSpPr/>
          <p:nvPr/>
        </p:nvSpPr>
        <p:spPr bwMode="gray">
          <a:xfrm>
            <a:off x="4100406" y="3052698"/>
            <a:ext cx="97565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DE80FC-9490-1977-D107-6A2FAE71EFFA}"/>
              </a:ext>
            </a:extLst>
          </p:cNvPr>
          <p:cNvSpPr/>
          <p:nvPr/>
        </p:nvSpPr>
        <p:spPr bwMode="gray">
          <a:xfrm>
            <a:off x="6620686" y="3052698"/>
            <a:ext cx="97565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5BCE82-FC78-FD6F-2135-1F56AE87FFEE}"/>
              </a:ext>
            </a:extLst>
          </p:cNvPr>
          <p:cNvSpPr/>
          <p:nvPr/>
        </p:nvSpPr>
        <p:spPr bwMode="gray">
          <a:xfrm>
            <a:off x="7668344" y="3052698"/>
            <a:ext cx="36004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3980C4-F7C3-15F9-B041-2A9738F9ABA5}"/>
              </a:ext>
            </a:extLst>
          </p:cNvPr>
          <p:cNvSpPr/>
          <p:nvPr/>
        </p:nvSpPr>
        <p:spPr bwMode="gray">
          <a:xfrm>
            <a:off x="5126128" y="3052698"/>
            <a:ext cx="36004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54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7F0A83-FECF-4814-8CF1-DD17E49564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Statistik wollen wir oft Zufallsvariablen miteinander vergleichen, auch wenn diese nicht unbedingt die gleiche Verteilung haben. Dafür ist es notwendig, sie in einigen Metriken anzugleichen.</a:t>
                </a:r>
              </a:p>
              <a:p>
                <a:r>
                  <a:rPr lang="de-DE" dirty="0"/>
                  <a:t>Mit der Standardisierung können wir Zufallsvariablen auf einen einheitlichen Erwartungswert und eine einheitliche Varianz normen.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(Standardisierung)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beschreibt die Zufallsvariable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:r>
                  <a:rPr lang="de-DE" dirty="0"/>
                  <a:t>die standardisierte Form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 Dabei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7F0A83-FECF-4814-8CF1-DD17E4956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9079B7-E4E1-03B4-EF7E-95EE458F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Standardisierung</a:t>
            </a:r>
          </a:p>
        </p:txBody>
      </p:sp>
    </p:spTree>
    <p:extLst>
      <p:ext uri="{BB962C8B-B14F-4D97-AF65-F5344CB8AC3E}">
        <p14:creationId xmlns:p14="http://schemas.microsoft.com/office/powerpoint/2010/main" val="2734023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b="1" dirty="0"/>
              <a:t>Ungleichungen von Markov und </a:t>
            </a:r>
            <a:r>
              <a:rPr lang="de-DE" altLang="en-DE" b="1" dirty="0" err="1"/>
              <a:t>Tschebyscheff</a:t>
            </a:r>
            <a:endParaRPr lang="de-DE" altLang="en-DE" b="1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3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B6A34D-7CC7-6C1B-30BA-DF9738944F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Das Berechnen einer konkreten Wahrscheinlichkeit kann unter Umständen sehr aufwendig sein.</a:t>
                </a:r>
              </a:p>
              <a:p>
                <a:r>
                  <a:rPr lang="de-DE" dirty="0"/>
                  <a:t>In vielen Fällen ist eine Abschätzung der Wahrscheinlichkeit jedoch ausreichend. Hierfür können wir Erwartungswert und Varianz nutzen, welche oft leichter zu ermitteln sind.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(Bäckerei)</a:t>
                </a:r>
                <a:r>
                  <a:rPr lang="de-DE" dirty="0"/>
                  <a:t>. In einer Bäckerei werden im Erwartungswert jeden Tag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de-DE" dirty="0"/>
                  <a:t> Brötchen verkauft, wobei dieser Wert von Tag zu Tag mit einer Standardabweichung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de-DE" dirty="0"/>
                  <a:t> Brötchen schwankt.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Brötchen gekauft werden?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weniger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oder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de-DE" dirty="0"/>
                  <a:t> Brötchen verkauft werden?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B6A34D-7CC7-6C1B-30BA-DF9738944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2DBBAB3-A607-E839-47A1-92D0424F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Ungleichungen</a:t>
            </a:r>
            <a:endParaRPr lang="en-DE" dirty="0"/>
          </a:p>
        </p:txBody>
      </p:sp>
      <p:pic>
        <p:nvPicPr>
          <p:cNvPr id="1026" name="Picture 2" descr="Image of baked goods including bread and cupcakes in a bakery">
            <a:extLst>
              <a:ext uri="{FF2B5EF4-FFF2-40B4-BE49-F238E27FC236}">
                <a16:creationId xmlns:a16="http://schemas.microsoft.com/office/drawing/2014/main" id="{B8F5C1FD-DB46-E383-35B2-947D0880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09" y="2427734"/>
            <a:ext cx="1476190" cy="10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0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(Markov-Ungleichung)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nur positive Werte annehmen kann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). Dann gilt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Wir beweisen den Fall für stetige Zufallsvariablen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  <a:blipFill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779C4A-205A-7CA9-23E0-08D388D8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Markov-Ungleichung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/>
              <p:nvPr/>
            </p:nvSpPr>
            <p:spPr bwMode="gray">
              <a:xfrm>
                <a:off x="1455642" y="2571750"/>
                <a:ext cx="4683318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5642" y="2571750"/>
                <a:ext cx="4683318" cy="723340"/>
              </a:xfrm>
              <a:prstGeom prst="rect">
                <a:avLst/>
              </a:prstGeom>
              <a:blipFill>
                <a:blip r:embed="rId3"/>
                <a:stretch>
                  <a:fillRect t="-105172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A02E-DFCE-B880-3505-10C8828A4DDD}"/>
                  </a:ext>
                </a:extLst>
              </p:cNvPr>
              <p:cNvSpPr txBox="1"/>
              <p:nvPr/>
            </p:nvSpPr>
            <p:spPr bwMode="gray">
              <a:xfrm>
                <a:off x="3131840" y="3289631"/>
                <a:ext cx="1800200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A02E-DFCE-B880-3505-10C8828A4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1840" y="3289631"/>
                <a:ext cx="1800200" cy="723340"/>
              </a:xfrm>
              <a:prstGeom prst="rect">
                <a:avLst/>
              </a:prstGeom>
              <a:blipFill>
                <a:blip r:embed="rId4"/>
                <a:stretch>
                  <a:fillRect l="-16084" t="-107018" b="-163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47892-B7D4-958E-2991-3876BD024144}"/>
                  </a:ext>
                </a:extLst>
              </p:cNvPr>
              <p:cNvSpPr txBox="1"/>
              <p:nvPr/>
            </p:nvSpPr>
            <p:spPr bwMode="gray">
              <a:xfrm>
                <a:off x="4087958" y="2571750"/>
                <a:ext cx="3600400" cy="750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47892-B7D4-958E-2991-3876BD02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87958" y="2571750"/>
                <a:ext cx="3600400" cy="750270"/>
              </a:xfrm>
              <a:prstGeom prst="rect">
                <a:avLst/>
              </a:prstGeom>
              <a:blipFill>
                <a:blip r:embed="rId5"/>
                <a:stretch>
                  <a:fillRect l="-352" t="-101667" b="-15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C90FD9-F8B3-63A0-41ED-D0E4A0B9715B}"/>
              </a:ext>
            </a:extLst>
          </p:cNvPr>
          <p:cNvCxnSpPr>
            <a:cxnSpLocks/>
            <a:endCxn id="6" idx="0"/>
          </p:cNvCxnSpPr>
          <p:nvPr/>
        </p:nvCxnSpPr>
        <p:spPr bwMode="gray">
          <a:xfrm flipH="1">
            <a:off x="5888158" y="2283718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14D90-9586-4281-F344-0D4225581AC8}"/>
                  </a:ext>
                </a:extLst>
              </p:cNvPr>
              <p:cNvSpPr txBox="1"/>
              <p:nvPr/>
            </p:nvSpPr>
            <p:spPr bwMode="gray">
              <a:xfrm>
                <a:off x="6128683" y="2105513"/>
                <a:ext cx="459541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14D90-9586-4281-F344-0D422558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28683" y="2105513"/>
                <a:ext cx="459541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727882-B0F3-C0CC-2DFD-78DD8059704A}"/>
              </a:ext>
            </a:extLst>
          </p:cNvPr>
          <p:cNvSpPr/>
          <p:nvPr/>
        </p:nvSpPr>
        <p:spPr bwMode="gray">
          <a:xfrm>
            <a:off x="4794670" y="2593889"/>
            <a:ext cx="1073474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EB8920-7156-7CA2-9422-276905D518DC}"/>
              </a:ext>
            </a:extLst>
          </p:cNvPr>
          <p:cNvSpPr/>
          <p:nvPr/>
        </p:nvSpPr>
        <p:spPr bwMode="gray">
          <a:xfrm>
            <a:off x="6038119" y="2582819"/>
            <a:ext cx="1073474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D92AE3-F591-E003-F2C5-A07F23E41148}"/>
              </a:ext>
            </a:extLst>
          </p:cNvPr>
          <p:cNvCxnSpPr>
            <a:cxnSpLocks/>
          </p:cNvCxnSpPr>
          <p:nvPr/>
        </p:nvCxnSpPr>
        <p:spPr bwMode="gray">
          <a:xfrm flipH="1">
            <a:off x="7108241" y="2283718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A49E70-C9CD-FBEC-9B89-2C9F21C60524}"/>
                  </a:ext>
                </a:extLst>
              </p:cNvPr>
              <p:cNvSpPr txBox="1"/>
              <p:nvPr/>
            </p:nvSpPr>
            <p:spPr bwMode="gray">
              <a:xfrm>
                <a:off x="7348766" y="2105513"/>
                <a:ext cx="459541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A49E70-C9CD-FBEC-9B89-2C9F21C6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766" y="2105513"/>
                <a:ext cx="459541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57169-21A3-643B-1B77-660137BFACA9}"/>
                  </a:ext>
                </a:extLst>
              </p:cNvPr>
              <p:cNvSpPr txBox="1"/>
              <p:nvPr/>
            </p:nvSpPr>
            <p:spPr bwMode="gray">
              <a:xfrm>
                <a:off x="3102077" y="4007512"/>
                <a:ext cx="1800200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57169-21A3-643B-1B77-660137BF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02077" y="4007512"/>
                <a:ext cx="1800200" cy="723340"/>
              </a:xfrm>
              <a:prstGeom prst="rect">
                <a:avLst/>
              </a:prstGeom>
              <a:blipFill>
                <a:blip r:embed="rId7"/>
                <a:stretch>
                  <a:fillRect l="-16197" t="-105172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59963C-7801-2D75-B04C-B8C86DCA998F}"/>
              </a:ext>
            </a:extLst>
          </p:cNvPr>
          <p:cNvSpPr/>
          <p:nvPr/>
        </p:nvSpPr>
        <p:spPr bwMode="gray">
          <a:xfrm>
            <a:off x="3721196" y="4155926"/>
            <a:ext cx="202732" cy="47107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6B60DB-CD44-F2E2-615E-FF179EA1113F}"/>
              </a:ext>
            </a:extLst>
          </p:cNvPr>
          <p:cNvCxnSpPr>
            <a:cxnSpLocks/>
          </p:cNvCxnSpPr>
          <p:nvPr/>
        </p:nvCxnSpPr>
        <p:spPr bwMode="gray">
          <a:xfrm>
            <a:off x="3856660" y="3795886"/>
            <a:ext cx="0" cy="32871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816392-7B67-884B-A461-6D95FC438AC0}"/>
                  </a:ext>
                </a:extLst>
              </p:cNvPr>
              <p:cNvSpPr txBox="1"/>
              <p:nvPr/>
            </p:nvSpPr>
            <p:spPr bwMode="gray">
              <a:xfrm>
                <a:off x="3023828" y="4708713"/>
                <a:ext cx="1800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816392-7B67-884B-A461-6D95FC43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23828" y="4708713"/>
                <a:ext cx="180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993BB-F797-75FF-92AB-10A311DA2358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729810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EBBC93-B227-AFE9-BFF8-0737842C6BCB}"/>
                  </a:ext>
                </a:extLst>
              </p:cNvPr>
              <p:cNvSpPr txBox="1"/>
              <p:nvPr/>
            </p:nvSpPr>
            <p:spPr bwMode="gray">
              <a:xfrm>
                <a:off x="6108669" y="3551605"/>
                <a:ext cx="911603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EBBC93-B227-AFE9-BFF8-0737842C6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8669" y="3551605"/>
                <a:ext cx="911603" cy="33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11AE46-69EC-54CA-99CE-98D247456759}"/>
              </a:ext>
            </a:extLst>
          </p:cNvPr>
          <p:cNvSpPr/>
          <p:nvPr/>
        </p:nvSpPr>
        <p:spPr bwMode="gray">
          <a:xfrm>
            <a:off x="5055209" y="4039981"/>
            <a:ext cx="832949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E6516F-0D70-B3E5-F4AF-7E5A5FF521DE}"/>
                  </a:ext>
                </a:extLst>
              </p:cNvPr>
              <p:cNvSpPr txBox="1"/>
              <p:nvPr/>
            </p:nvSpPr>
            <p:spPr bwMode="gray">
              <a:xfrm>
                <a:off x="4472824" y="4012303"/>
                <a:ext cx="1634554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E6516F-0D70-B3E5-F4AF-7E5A5FF5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72824" y="4012303"/>
                <a:ext cx="1634554" cy="723340"/>
              </a:xfrm>
              <a:prstGeom prst="rect">
                <a:avLst/>
              </a:prstGeom>
              <a:blipFill>
                <a:blip r:embed="rId10"/>
                <a:stretch>
                  <a:fillRect l="-8527" t="-103448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icture of Andrei Andreyevich Markov">
            <a:extLst>
              <a:ext uri="{FF2B5EF4-FFF2-40B4-BE49-F238E27FC236}">
                <a16:creationId xmlns:a16="http://schemas.microsoft.com/office/drawing/2014/main" id="{B0BF47EB-6048-E2C8-CD0A-DB6B19F2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92" y="1208303"/>
            <a:ext cx="946368" cy="121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597C53-41A6-2EB5-0672-CD950003236E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Andrey Markov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(1856 – 1922)</a:t>
            </a:r>
          </a:p>
        </p:txBody>
      </p:sp>
    </p:spTree>
    <p:extLst>
      <p:ext uri="{BB962C8B-B14F-4D97-AF65-F5344CB8AC3E}">
        <p14:creationId xmlns:p14="http://schemas.microsoft.com/office/powerpoint/2010/main" val="27546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  <p:bldP spid="14" grpId="0" animBg="1"/>
      <p:bldP spid="18" grpId="0"/>
      <p:bldP spid="19" grpId="0"/>
      <p:bldP spid="20" grpId="0" animBg="1"/>
      <p:bldP spid="23" grpId="0"/>
      <p:bldP spid="25" grpId="0"/>
      <p:bldP spid="26" grpId="0" animBg="1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b="1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2023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9079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Tschebyscheff</a:t>
                </a:r>
                <a:r>
                  <a:rPr lang="de-DE" b="1" dirty="0">
                    <a:solidFill>
                      <a:schemeClr val="accent1"/>
                    </a:solidFill>
                  </a:rPr>
                  <a:t>-Ungleichung)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mit Erwartungswert und Varianz. Dann gilt für alle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Wir beweisen dies direkt mit der Markov’schen Ungleichung indem wir die folgende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wählen. </a:t>
                </a:r>
              </a:p>
              <a:p>
                <a:pPr marL="268287" lvl="1" indent="0">
                  <a:buNone/>
                </a:pPr>
                <a:r>
                  <a:rPr lang="en-DE" dirty="0"/>
                  <a:t>Per Konstruktion ist diese Variable nicht-negativ. Wir wählen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907977"/>
              </a:xfrm>
              <a:blipFill>
                <a:blip r:embed="rId2"/>
                <a:stretch>
                  <a:fillRect t="-6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779C4A-205A-7CA9-23E0-08D388D8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Tschebyscheff</a:t>
            </a:r>
            <a:r>
              <a:rPr lang="de-DE" dirty="0"/>
              <a:t>-Ungleichung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/>
              <p:nvPr/>
            </p:nvSpPr>
            <p:spPr bwMode="gray">
              <a:xfrm>
                <a:off x="1455642" y="3136756"/>
                <a:ext cx="4683318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5642" y="3136756"/>
                <a:ext cx="4683318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3246A-B49F-7C7C-7813-9ED57A6A9606}"/>
                  </a:ext>
                </a:extLst>
              </p:cNvPr>
              <p:cNvSpPr txBox="1"/>
              <p:nvPr/>
            </p:nvSpPr>
            <p:spPr bwMode="gray">
              <a:xfrm>
                <a:off x="1403648" y="3631248"/>
                <a:ext cx="4683318" cy="544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3246A-B49F-7C7C-7813-9ED57A6A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03648" y="3631248"/>
                <a:ext cx="4683318" cy="544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DAB8E9-92EF-13FD-AD13-142E30D54139}"/>
                  </a:ext>
                </a:extLst>
              </p:cNvPr>
              <p:cNvSpPr txBox="1"/>
              <p:nvPr/>
            </p:nvSpPr>
            <p:spPr bwMode="gray">
              <a:xfrm>
                <a:off x="1115616" y="4191356"/>
                <a:ext cx="4683318" cy="515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DAB8E9-92EF-13FD-AD13-142E30D5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4191356"/>
                <a:ext cx="4683318" cy="515654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2006C31-31DE-EBD0-282B-54271907A976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 err="1">
                <a:solidFill>
                  <a:srgbClr val="333539"/>
                </a:solidFill>
              </a:rPr>
              <a:t>Pafnuty</a:t>
            </a:r>
            <a:r>
              <a:rPr lang="en-GB" sz="800" b="1" dirty="0">
                <a:solidFill>
                  <a:srgbClr val="333539"/>
                </a:solidFill>
              </a:rPr>
              <a:t> Chebyshev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(1821 – 1894)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FF1CEC-56E7-C056-C0F4-533B455E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71" y="1311801"/>
            <a:ext cx="848692" cy="11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68D96E-82FC-5FBE-26C0-8A946AC5301E}"/>
              </a:ext>
            </a:extLst>
          </p:cNvPr>
          <p:cNvSpPr/>
          <p:nvPr/>
        </p:nvSpPr>
        <p:spPr bwMode="gray">
          <a:xfrm>
            <a:off x="2411760" y="3793875"/>
            <a:ext cx="1368152" cy="29004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9B586-7019-B12A-F1F1-923BF66CF377}"/>
              </a:ext>
            </a:extLst>
          </p:cNvPr>
          <p:cNvCxnSpPr>
            <a:cxnSpLocks/>
          </p:cNvCxnSpPr>
          <p:nvPr/>
        </p:nvCxnSpPr>
        <p:spPr bwMode="gray">
          <a:xfrm>
            <a:off x="2051720" y="3615969"/>
            <a:ext cx="360040" cy="1779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298F6-6768-5623-2D62-7524CF61BCC8}"/>
                  </a:ext>
                </a:extLst>
              </p:cNvPr>
              <p:cNvSpPr txBox="1"/>
              <p:nvPr/>
            </p:nvSpPr>
            <p:spPr bwMode="gray">
              <a:xfrm>
                <a:off x="306781" y="3363838"/>
                <a:ext cx="1924959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dirty="0">
                    <a:solidFill>
                      <a:srgbClr val="C00000"/>
                    </a:solidFill>
                  </a:rPr>
                  <a:t>Äquivalent zu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298F6-6768-5623-2D62-7524CF61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781" y="3363838"/>
                <a:ext cx="1924959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86B7A2-0283-5232-83B6-731FB4EFB1A5}"/>
              </a:ext>
            </a:extLst>
          </p:cNvPr>
          <p:cNvSpPr/>
          <p:nvPr/>
        </p:nvSpPr>
        <p:spPr bwMode="gray">
          <a:xfrm>
            <a:off x="4067944" y="3633574"/>
            <a:ext cx="1224136" cy="29004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8EACD-9CF5-BBD0-F811-02CC822C3978}"/>
                  </a:ext>
                </a:extLst>
              </p:cNvPr>
              <p:cNvSpPr txBox="1"/>
              <p:nvPr/>
            </p:nvSpPr>
            <p:spPr bwMode="gray">
              <a:xfrm>
                <a:off x="5508105" y="3289339"/>
                <a:ext cx="6308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8EACD-9CF5-BBD0-F811-02CC822C3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5" y="3289339"/>
                <a:ext cx="630856" cy="33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F07908-84B4-CF40-EA26-2F695FBADFAB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220072" y="3456474"/>
            <a:ext cx="288033" cy="19452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9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5" grpId="0"/>
      <p:bldP spid="16" grpId="0" animBg="1"/>
      <p:bldP spid="28" grpId="0"/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35AD27-B24B-DDF2-3277-BDACB70F32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096044"/>
                <a:ext cx="6877051" cy="4047456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(Bäckerei)</a:t>
                </a:r>
                <a:r>
                  <a:rPr lang="de-DE" dirty="0"/>
                  <a:t>. In einer Bäckerei werden im Erwartungswert jeden Tag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de-DE" dirty="0"/>
                  <a:t> Brötchen verkauft, wobei dieser Wert von Tag zu Tag mit einer Standardabweichung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de-DE" dirty="0"/>
                  <a:t> Brötchen schwankt.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Brötchen gekauft werden?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weniger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oder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de-DE" dirty="0"/>
                  <a:t> Brötchen verkauft werden? </a:t>
                </a:r>
              </a:p>
              <a:p>
                <a:r>
                  <a:rPr lang="en-DE" sz="1200" b="1" dirty="0"/>
                  <a:t>Lösung</a:t>
                </a:r>
                <a:r>
                  <a:rPr lang="en-DE" sz="1200" dirty="0"/>
                  <a:t>. Für den ersten Teil benutzen wir die Markov’sche Ungleichung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≥400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=0.75=75%</m:t>
                      </m:r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:r>
                  <a:rPr lang="en-DE" sz="1200" dirty="0"/>
                  <a:t>Für den zweiten Teil benutzen wir die Tschebyscheffsche Ungleichung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≥100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=0.09=9%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(Ungleichungen)</a:t>
                </a:r>
              </a:p>
              <a:p>
                <a:pPr lvl="1"/>
                <a:r>
                  <a:rPr lang="de-DE" sz="1200" dirty="0"/>
                  <a:t>Die Ungleichungen sind für unterschiedliche Fälle unterschiedlich präzise. 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de-DE" sz="1200" dirty="0" err="1"/>
                  <a:t>Tschebyscheff‘sche</a:t>
                </a:r>
                <a:r>
                  <a:rPr lang="de-DE" sz="1200" dirty="0"/>
                  <a:t> Ungleichung ist äquivalent zu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ra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DE" sz="12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35AD27-B24B-DDF2-3277-BDACB70F3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096044"/>
                <a:ext cx="6877051" cy="4047456"/>
              </a:xfrm>
              <a:blipFill>
                <a:blip r:embed="rId2"/>
                <a:stretch>
                  <a:fillRect t="-3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B36D6A-DB33-38E8-35FE-CE1CD6F2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Markov und Tschebyscheff Ungleichung</a:t>
            </a:r>
          </a:p>
        </p:txBody>
      </p:sp>
      <p:pic>
        <p:nvPicPr>
          <p:cNvPr id="4" name="Picture 2" descr="Image of baked goods including bread and cupcakes in a bakery">
            <a:extLst>
              <a:ext uri="{FF2B5EF4-FFF2-40B4-BE49-F238E27FC236}">
                <a16:creationId xmlns:a16="http://schemas.microsoft.com/office/drawing/2014/main" id="{C3EA7452-AB74-738A-8BFC-CEB94F97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08" y="1419622"/>
            <a:ext cx="1476190" cy="10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815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AC7D20-4F80-CDE6-C5C0-3023473B230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dirty="0"/>
                  <a:t>Der große Vorteil von Zufallsvariablen liegt darin, dass man mit ihnen rechnen kann. Doch wie verändert sich dabei die Verteilung?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(Transformation von Zufallsvariablen)</a:t>
                </a:r>
                <a:r>
                  <a:rPr lang="de-DE" dirty="0"/>
                  <a:t>. Gegeben eine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sowie eine Funktion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wird durch Anwendung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auf den Wert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neue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 Wir nennen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die Transformation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(Transformation von Zufallsvariablen)</a:t>
                </a:r>
                <a:r>
                  <a:rPr lang="de-DE" sz="1200" dirty="0"/>
                  <a:t>. Bei einem Gewinnspiel würfelst du mit einem fairen Würfel. Die Zufallsvariable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beschreibt die gewürfelte Augenzahl. Du gewinnst das Zehnfache der gewürfelten Zahl, allerdings kostet der Einsatz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35€</m:t>
                    </m:r>
                  </m:oMath>
                </a14:m>
                <a:r>
                  <a:rPr lang="de-DE" sz="1200" dirty="0"/>
                  <a:t>. </a:t>
                </a:r>
              </a:p>
              <a:p>
                <a:pPr lvl="2"/>
                <a:r>
                  <a:rPr lang="de-DE" sz="1200" dirty="0"/>
                  <a:t>Dein Gewinn wird folglich beschrieben durch die Transformation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−35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Dann gilt für die Zähldichte:</a:t>
                </a:r>
              </a:p>
              <a:p>
                <a:pPr marL="536575" lvl="2" indent="0">
                  <a:buNone/>
                </a:pPr>
                <a:endParaRPr lang="de-DE" sz="1200" dirty="0"/>
              </a:p>
              <a:p>
                <a:pPr marL="536575" lvl="2" indent="0">
                  <a:buNone/>
                </a:pPr>
                <a:endParaRPr lang="de-DE" sz="1200" dirty="0"/>
              </a:p>
              <a:p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AC7D20-4F80-CDE6-C5C0-3023473B2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 r="-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393CF3-A8F1-D542-7C23-F540AE4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1BF17-BFBD-D782-9BBF-8A6B9CBA2B08}"/>
                  </a:ext>
                </a:extLst>
              </p:cNvPr>
              <p:cNvSpPr txBox="1"/>
              <p:nvPr/>
            </p:nvSpPr>
            <p:spPr bwMode="gray">
              <a:xfrm>
                <a:off x="468013" y="3952752"/>
                <a:ext cx="2880320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1,2,3,4,5,6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sonst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1BF17-BFBD-D782-9BBF-8A6B9CBA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013" y="3952752"/>
                <a:ext cx="2880320" cy="681918"/>
              </a:xfrm>
              <a:prstGeom prst="rect">
                <a:avLst/>
              </a:prstGeom>
              <a:blipFill>
                <a:blip r:embed="rId3"/>
                <a:stretch>
                  <a:fillRect t="-196296" b="-27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18F18A-6F00-7060-876D-C6FA905334F2}"/>
                  </a:ext>
                </a:extLst>
              </p:cNvPr>
              <p:cNvSpPr txBox="1"/>
              <p:nvPr/>
            </p:nvSpPr>
            <p:spPr bwMode="gray">
              <a:xfrm>
                <a:off x="3944971" y="3952752"/>
                <a:ext cx="3269812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−25,−15,−5,5,15,25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sonst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18F18A-6F00-7060-876D-C6FA9053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44971" y="3952752"/>
                <a:ext cx="3269812" cy="681918"/>
              </a:xfrm>
              <a:prstGeom prst="rect">
                <a:avLst/>
              </a:prstGeom>
              <a:blipFill>
                <a:blip r:embed="rId4"/>
                <a:stretch>
                  <a:fillRect l="-7722" t="-196296" b="-27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5334FD20-BF60-2FEB-0B54-7BAEEC89CF32}"/>
              </a:ext>
            </a:extLst>
          </p:cNvPr>
          <p:cNvSpPr/>
          <p:nvPr/>
        </p:nvSpPr>
        <p:spPr bwMode="gray">
          <a:xfrm>
            <a:off x="3491880" y="4155926"/>
            <a:ext cx="43204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3D027-302C-15B8-9C3F-7AC06DE43199}"/>
              </a:ext>
            </a:extLst>
          </p:cNvPr>
          <p:cNvSpPr txBox="1"/>
          <p:nvPr/>
        </p:nvSpPr>
        <p:spPr bwMode="gray">
          <a:xfrm>
            <a:off x="1475656" y="4708308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Per Annahme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FD828-1241-1EC9-48E1-83FD39E13E62}"/>
              </a:ext>
            </a:extLst>
          </p:cNvPr>
          <p:cNvSpPr txBox="1"/>
          <p:nvPr/>
        </p:nvSpPr>
        <p:spPr bwMode="gray">
          <a:xfrm>
            <a:off x="5148064" y="4708308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Per Abbildung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4FB2B-0F7D-BC3A-2649-78ADB56BDDB8}"/>
              </a:ext>
            </a:extLst>
          </p:cNvPr>
          <p:cNvSpPr txBox="1"/>
          <p:nvPr/>
        </p:nvSpPr>
        <p:spPr bwMode="gray">
          <a:xfrm>
            <a:off x="3202857" y="4712396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1-zu-1 Abbildung</a:t>
            </a:r>
          </a:p>
        </p:txBody>
      </p:sp>
    </p:spTree>
    <p:extLst>
      <p:ext uri="{BB962C8B-B14F-4D97-AF65-F5344CB8AC3E}">
        <p14:creationId xmlns:p14="http://schemas.microsoft.com/office/powerpoint/2010/main" val="35985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844081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(Dichte einer transformierten Zufallsvariable)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in einen 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 Gegeben die Transformation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einer Funktion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, wobei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differenzierbar und strikt monoton wachsend oder fallend ist. Dann ist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gegeben durch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wobei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(Dichte einer transformierten Zufallsvariable)</a:t>
                </a:r>
              </a:p>
              <a:p>
                <a:pPr lvl="1"/>
                <a:r>
                  <a:rPr lang="de-DE" sz="1200" dirty="0"/>
                  <a:t>Dieser Satz wird genutzt, um aus einer gleichverteilten Pseudo-Zufallszahl eine Zufallszahl mit beliebiger (vorgegebener) Dichte zu erzeugen!</a:t>
                </a:r>
              </a:p>
              <a:p>
                <a:pPr lvl="1"/>
                <a:r>
                  <a:rPr lang="de-DE" sz="1200" dirty="0"/>
                  <a:t>Wenn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dirty="0"/>
                  <a:t>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200" dirty="0"/>
                  <a:t> ist und strikt monoton steigend, dann hat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eine </a:t>
                </a:r>
                <a:r>
                  <a:rPr lang="de-DE" sz="1200"/>
                  <a:t>Gleichverteilung!</a:t>
                </a:r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844081"/>
              </a:xfrm>
              <a:blipFill>
                <a:blip r:embed="rId2"/>
                <a:stretch>
                  <a:fillRect t="-444" r="-369" b="-3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4D37EF-EEB9-5513-B12F-6FF95E4D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FCC6D-09ED-836F-4ABC-B102EB44AF63}"/>
                  </a:ext>
                </a:extLst>
              </p:cNvPr>
              <p:cNvSpPr txBox="1"/>
              <p:nvPr/>
            </p:nvSpPr>
            <p:spPr bwMode="gray">
              <a:xfrm>
                <a:off x="1475656" y="4155926"/>
                <a:ext cx="2088232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FCC6D-09ED-836F-4ABC-B102EB44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55926"/>
                <a:ext cx="2088232" cy="604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BE710-AF29-EFC5-FBF0-5D42424A3E36}"/>
                  </a:ext>
                </a:extLst>
              </p:cNvPr>
              <p:cNvSpPr txBox="1"/>
              <p:nvPr/>
            </p:nvSpPr>
            <p:spPr bwMode="gray">
              <a:xfrm>
                <a:off x="4139952" y="4155926"/>
                <a:ext cx="2088232" cy="486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BE710-AF29-EFC5-FBF0-5D42424A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39952" y="4155926"/>
                <a:ext cx="2088232" cy="486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B2F645EE-73D0-DFA4-B206-487E91B92AD4}"/>
              </a:ext>
            </a:extLst>
          </p:cNvPr>
          <p:cNvSpPr/>
          <p:nvPr/>
        </p:nvSpPr>
        <p:spPr bwMode="gray">
          <a:xfrm>
            <a:off x="3707904" y="4211708"/>
            <a:ext cx="43204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13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Beweis</a:t>
                </a:r>
                <a:r>
                  <a:rPr lang="de-DE" dirty="0"/>
                  <a:t>. Wir unterscheiden zwei Fälle: (1)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, (2)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Dann gilt für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Wenn man nun die Ableitung links und rechts nimmt erhält man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Fall 2</a:t>
                </a:r>
                <a:r>
                  <a:rPr lang="de-DE" sz="1200" dirty="0"/>
                  <a:t>: Dann gilt für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Wenn man nun die Ableitung links und rechts nimmt erhält man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4D37EF-EEB9-5513-B12F-6FF95E4D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B9545-4C56-06D0-41C4-8E6414C77217}"/>
                  </a:ext>
                </a:extLst>
              </p:cNvPr>
              <p:cNvSpPr txBox="1"/>
              <p:nvPr/>
            </p:nvSpPr>
            <p:spPr bwMode="gray">
              <a:xfrm>
                <a:off x="2040838" y="3086731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B9545-4C56-06D0-41C4-8E6414C7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0838" y="3086731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25741A-FF75-CE6D-01F7-B925EA8F28D2}"/>
              </a:ext>
            </a:extLst>
          </p:cNvPr>
          <p:cNvSpPr/>
          <p:nvPr/>
        </p:nvSpPr>
        <p:spPr bwMode="gray">
          <a:xfrm>
            <a:off x="2411760" y="2355961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9FA8AE-4E5E-9B27-AB9A-5AB51BF365F8}"/>
              </a:ext>
            </a:extLst>
          </p:cNvPr>
          <p:cNvCxnSpPr>
            <a:cxnSpLocks/>
            <a:stCxn id="4" idx="0"/>
          </p:cNvCxnSpPr>
          <p:nvPr/>
        </p:nvCxnSpPr>
        <p:spPr bwMode="gray">
          <a:xfrm flipV="1">
            <a:off x="2411760" y="2870707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E1757E-9D60-5984-03CE-523CF30AD633}"/>
              </a:ext>
            </a:extLst>
          </p:cNvPr>
          <p:cNvSpPr/>
          <p:nvPr/>
        </p:nvSpPr>
        <p:spPr bwMode="gray">
          <a:xfrm>
            <a:off x="4019103" y="2355726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9FA98E-0203-24B6-4B9B-12C51CD9AECB}"/>
                  </a:ext>
                </a:extLst>
              </p:cNvPr>
              <p:cNvSpPr txBox="1"/>
              <p:nvPr/>
            </p:nvSpPr>
            <p:spPr bwMode="gray">
              <a:xfrm>
                <a:off x="4190197" y="3086731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9FA98E-0203-24B6-4B9B-12C51CD9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90197" y="3086731"/>
                <a:ext cx="741843" cy="360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C105AC-800A-FAD1-4967-09F9F88328CC}"/>
              </a:ext>
            </a:extLst>
          </p:cNvPr>
          <p:cNvCxnSpPr>
            <a:cxnSpLocks/>
            <a:stCxn id="10" idx="0"/>
          </p:cNvCxnSpPr>
          <p:nvPr/>
        </p:nvCxnSpPr>
        <p:spPr bwMode="gray">
          <a:xfrm flipH="1" flipV="1">
            <a:off x="4427984" y="2870472"/>
            <a:ext cx="133135" cy="2162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71109-5169-4ADE-47BD-611D37EE05B1}"/>
                  </a:ext>
                </a:extLst>
              </p:cNvPr>
              <p:cNvSpPr txBox="1"/>
              <p:nvPr/>
            </p:nvSpPr>
            <p:spPr bwMode="gray">
              <a:xfrm>
                <a:off x="3263018" y="3086496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71109-5169-4ADE-47BD-611D37EE0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63018" y="3086496"/>
                <a:ext cx="741843" cy="360040"/>
              </a:xfrm>
              <a:prstGeom prst="rect">
                <a:avLst/>
              </a:prstGeom>
              <a:blipFill>
                <a:blip r:embed="rId5"/>
                <a:stretch>
                  <a:fillRect l="-15000" r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7FEE4D-5193-6996-9E82-85FD57C28677}"/>
              </a:ext>
            </a:extLst>
          </p:cNvPr>
          <p:cNvSpPr/>
          <p:nvPr/>
        </p:nvSpPr>
        <p:spPr bwMode="gray">
          <a:xfrm>
            <a:off x="3633940" y="2355726"/>
            <a:ext cx="217980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DA1D23-5AFB-1A28-3ED2-C6DE8BA5D30D}"/>
              </a:ext>
            </a:extLst>
          </p:cNvPr>
          <p:cNvCxnSpPr>
            <a:cxnSpLocks/>
            <a:stCxn id="6" idx="0"/>
          </p:cNvCxnSpPr>
          <p:nvPr/>
        </p:nvCxnSpPr>
        <p:spPr bwMode="gray">
          <a:xfrm flipV="1">
            <a:off x="3633940" y="2870472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49FCA8-3D0D-1A64-99F4-C6C11CD75122}"/>
                  </a:ext>
                </a:extLst>
              </p:cNvPr>
              <p:cNvSpPr txBox="1"/>
              <p:nvPr/>
            </p:nvSpPr>
            <p:spPr bwMode="gray">
              <a:xfrm>
                <a:off x="1259632" y="478261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49FCA8-3D0D-1A64-99F4-C6C11CD7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632" y="4782618"/>
                <a:ext cx="741843" cy="360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7CED2E-F6F5-6BDA-E277-CA78BFD24F6A}"/>
              </a:ext>
            </a:extLst>
          </p:cNvPr>
          <p:cNvSpPr/>
          <p:nvPr/>
        </p:nvSpPr>
        <p:spPr bwMode="gray">
          <a:xfrm>
            <a:off x="1630554" y="4051848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2FDE53-0AAB-6A62-DEDB-A970A138778E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1630554" y="4566594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7320AE-F224-6024-595E-A93538D37E1F}"/>
              </a:ext>
            </a:extLst>
          </p:cNvPr>
          <p:cNvSpPr/>
          <p:nvPr/>
        </p:nvSpPr>
        <p:spPr bwMode="gray">
          <a:xfrm>
            <a:off x="4799885" y="4062303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AA1940-8998-F46B-9FAD-D81FDA3A6DE8}"/>
                  </a:ext>
                </a:extLst>
              </p:cNvPr>
              <p:cNvSpPr txBox="1"/>
              <p:nvPr/>
            </p:nvSpPr>
            <p:spPr bwMode="gray">
              <a:xfrm>
                <a:off x="5001700" y="479330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AA1940-8998-F46B-9FAD-D81FDA3A6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1700" y="4793308"/>
                <a:ext cx="741843" cy="3600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10147D-9D50-94D7-ED56-B922E9B5DB53}"/>
              </a:ext>
            </a:extLst>
          </p:cNvPr>
          <p:cNvCxnSpPr>
            <a:cxnSpLocks/>
            <a:stCxn id="17" idx="0"/>
          </p:cNvCxnSpPr>
          <p:nvPr/>
        </p:nvCxnSpPr>
        <p:spPr bwMode="gray">
          <a:xfrm flipH="1" flipV="1">
            <a:off x="5239487" y="4577284"/>
            <a:ext cx="133135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65E758-99C2-7B5F-076E-FC629B06C0D7}"/>
                  </a:ext>
                </a:extLst>
              </p:cNvPr>
              <p:cNvSpPr txBox="1"/>
              <p:nvPr/>
            </p:nvSpPr>
            <p:spPr bwMode="gray">
              <a:xfrm>
                <a:off x="3923928" y="480399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65E758-99C2-7B5F-076E-FC629B06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3928" y="4803998"/>
                <a:ext cx="741843" cy="360040"/>
              </a:xfrm>
              <a:prstGeom prst="rect">
                <a:avLst/>
              </a:prstGeom>
              <a:blipFill>
                <a:blip r:embed="rId8"/>
                <a:stretch>
                  <a:fillRect l="-16949" r="-118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4B442A7-98FB-B162-525C-4F0A0A121227}"/>
              </a:ext>
            </a:extLst>
          </p:cNvPr>
          <p:cNvSpPr/>
          <p:nvPr/>
        </p:nvSpPr>
        <p:spPr bwMode="gray">
          <a:xfrm>
            <a:off x="4294850" y="4073228"/>
            <a:ext cx="337852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E8B41D-408F-3715-89E0-2B7CA808D6FF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4294850" y="4587974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74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/>
      <p:bldP spid="6" grpId="0"/>
      <p:bldP spid="8" grpId="0" animBg="1"/>
      <p:bldP spid="13" grpId="0"/>
      <p:bldP spid="14" grpId="0" animBg="1"/>
      <p:bldP spid="16" grpId="0" animBg="1"/>
      <p:bldP spid="17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6C33FC-A563-799E-016D-D19AE482A32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855119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(Leuchtturm)</a:t>
                </a:r>
                <a:r>
                  <a:rPr lang="de-DE" dirty="0"/>
                  <a:t>. Ein Leuchtturm sendet einen Lichtstrahl in einem gleichverteilten Winkel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zwischen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aus. Der Lichtstrahl trifft auf eine Linie 1km von der Küste entfernt auf. Wie ist die Verteilung des Lichts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auf dieser Linie?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Da der Leuchtturm mit der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ein rechtwinkliges Dreieck bildet,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gilt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und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6C33FC-A563-799E-016D-D19AE482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85511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D5EC30-1A29-8844-62FD-2E8D1F16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Transformation von Zufallsvariablen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78119-A3BD-8A8A-2C77-6BC1E93F6BEB}"/>
              </a:ext>
            </a:extLst>
          </p:cNvPr>
          <p:cNvSpPr/>
          <p:nvPr/>
        </p:nvSpPr>
        <p:spPr bwMode="gray">
          <a:xfrm>
            <a:off x="6228184" y="1707654"/>
            <a:ext cx="2448272" cy="864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83351E-8BD3-F58D-A6E2-ECE6EBEB74BA}"/>
              </a:ext>
            </a:extLst>
          </p:cNvPr>
          <p:cNvCxnSpPr/>
          <p:nvPr/>
        </p:nvCxnSpPr>
        <p:spPr bwMode="gray">
          <a:xfrm>
            <a:off x="6228184" y="1707654"/>
            <a:ext cx="24482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8754096-5388-AB85-A803-52D7CC812D2F}"/>
              </a:ext>
            </a:extLst>
          </p:cNvPr>
          <p:cNvSpPr/>
          <p:nvPr/>
        </p:nvSpPr>
        <p:spPr bwMode="gray">
          <a:xfrm>
            <a:off x="7308304" y="1563637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62BC1A-47FC-1B47-A4E9-B2730DB5DA2F}"/>
              </a:ext>
            </a:extLst>
          </p:cNvPr>
          <p:cNvCxnSpPr/>
          <p:nvPr/>
        </p:nvCxnSpPr>
        <p:spPr bwMode="gray">
          <a:xfrm>
            <a:off x="6228184" y="2355726"/>
            <a:ext cx="24482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77B8A0-C551-CE8E-9896-F67C277F0D49}"/>
              </a:ext>
            </a:extLst>
          </p:cNvPr>
          <p:cNvCxnSpPr>
            <a:cxnSpLocks/>
            <a:endCxn id="19" idx="0"/>
          </p:cNvCxnSpPr>
          <p:nvPr/>
        </p:nvCxnSpPr>
        <p:spPr bwMode="gray">
          <a:xfrm>
            <a:off x="7452320" y="1707653"/>
            <a:ext cx="845716" cy="6480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4C1FE8-BEA9-0C24-1CB3-1062D113D356}"/>
              </a:ext>
            </a:extLst>
          </p:cNvPr>
          <p:cNvCxnSpPr>
            <a:cxnSpLocks/>
          </p:cNvCxnSpPr>
          <p:nvPr/>
        </p:nvCxnSpPr>
        <p:spPr bwMode="gray">
          <a:xfrm>
            <a:off x="7452320" y="1707652"/>
            <a:ext cx="0" cy="64807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7073F0-2337-88CB-665F-00AAFE6424A7}"/>
              </a:ext>
            </a:extLst>
          </p:cNvPr>
          <p:cNvSpPr txBox="1"/>
          <p:nvPr/>
        </p:nvSpPr>
        <p:spPr bwMode="gray">
          <a:xfrm>
            <a:off x="5849765" y="1359626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Küste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BB56AC-112D-07C5-A242-4D78FCD7899E}"/>
              </a:ext>
            </a:extLst>
          </p:cNvPr>
          <p:cNvSpPr txBox="1"/>
          <p:nvPr/>
        </p:nvSpPr>
        <p:spPr bwMode="gray">
          <a:xfrm>
            <a:off x="5884543" y="1971693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Meer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46E630-A966-DC1C-37E5-76990EBDB727}"/>
                  </a:ext>
                </a:extLst>
              </p:cNvPr>
              <p:cNvSpPr txBox="1"/>
              <p:nvPr/>
            </p:nvSpPr>
            <p:spPr bwMode="gray">
              <a:xfrm>
                <a:off x="7308304" y="2319486"/>
                <a:ext cx="324792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46E630-A966-DC1C-37E5-76990EB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2319486"/>
                <a:ext cx="324792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D2BC1-1A34-923A-BCC6-84810B349025}"/>
                  </a:ext>
                </a:extLst>
              </p:cNvPr>
              <p:cNvSpPr txBox="1"/>
              <p:nvPr/>
            </p:nvSpPr>
            <p:spPr bwMode="gray">
              <a:xfrm>
                <a:off x="8135640" y="2355726"/>
                <a:ext cx="324792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D2BC1-1A34-923A-BCC6-84810B349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35640" y="2355726"/>
                <a:ext cx="324792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214A7-C600-23B0-A555-A28D1F2D996E}"/>
              </a:ext>
            </a:extLst>
          </p:cNvPr>
          <p:cNvCxnSpPr/>
          <p:nvPr/>
        </p:nvCxnSpPr>
        <p:spPr bwMode="gray">
          <a:xfrm flipV="1">
            <a:off x="7452320" y="1923678"/>
            <a:ext cx="288032" cy="120008"/>
          </a:xfrm>
          <a:prstGeom prst="curvedConnector3">
            <a:avLst>
              <a:gd name="adj1" fmla="val 886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8B061-E21B-749D-6097-DB55DC46D04C}"/>
                  </a:ext>
                </a:extLst>
              </p:cNvPr>
              <p:cNvSpPr txBox="1"/>
              <p:nvPr/>
            </p:nvSpPr>
            <p:spPr bwMode="gray">
              <a:xfrm>
                <a:off x="7467346" y="1852413"/>
                <a:ext cx="238495" cy="2040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8B061-E21B-749D-6097-DB55DC46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67346" y="1852413"/>
                <a:ext cx="238495" cy="204029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F69A64B-61C1-1C09-E18B-465007782AE7}"/>
              </a:ext>
            </a:extLst>
          </p:cNvPr>
          <p:cNvGrpSpPr/>
          <p:nvPr/>
        </p:nvGrpSpPr>
        <p:grpSpPr>
          <a:xfrm>
            <a:off x="4889752" y="2951495"/>
            <a:ext cx="2816089" cy="1877391"/>
            <a:chOff x="4889752" y="2951495"/>
            <a:chExt cx="2816089" cy="1877391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BCE98E4-2815-BE7E-21FA-3E5CFE173901}"/>
                </a:ext>
              </a:extLst>
            </p:cNvPr>
            <p:cNvSpPr/>
            <p:nvPr/>
          </p:nvSpPr>
          <p:spPr>
            <a:xfrm>
              <a:off x="4889752" y="2951495"/>
              <a:ext cx="2816089" cy="1877391"/>
            </a:xfrm>
            <a:custGeom>
              <a:avLst/>
              <a:gdLst>
                <a:gd name="connsiteX0" fmla="*/ 0 w 2816089"/>
                <a:gd name="connsiteY0" fmla="*/ 1877392 h 1877391"/>
                <a:gd name="connsiteX1" fmla="*/ 2816089 w 2816089"/>
                <a:gd name="connsiteY1" fmla="*/ 1877392 h 1877391"/>
                <a:gd name="connsiteX2" fmla="*/ 2816089 w 2816089"/>
                <a:gd name="connsiteY2" fmla="*/ 0 h 1877391"/>
                <a:gd name="connsiteX3" fmla="*/ 0 w 2816089"/>
                <a:gd name="connsiteY3" fmla="*/ 0 h 187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6089" h="1877391">
                  <a:moveTo>
                    <a:pt x="0" y="1877392"/>
                  </a:moveTo>
                  <a:lnTo>
                    <a:pt x="2816089" y="1877392"/>
                  </a:lnTo>
                  <a:lnTo>
                    <a:pt x="2816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957BBED-E2D6-9375-99EC-4C9E0F3EC457}"/>
                </a:ext>
              </a:extLst>
            </p:cNvPr>
            <p:cNvSpPr/>
            <p:nvPr/>
          </p:nvSpPr>
          <p:spPr>
            <a:xfrm>
              <a:off x="5244548" y="3006929"/>
              <a:ext cx="2405862" cy="1558723"/>
            </a:xfrm>
            <a:custGeom>
              <a:avLst/>
              <a:gdLst>
                <a:gd name="connsiteX0" fmla="*/ 0 w 2405862"/>
                <a:gd name="connsiteY0" fmla="*/ 1558723 h 1558723"/>
                <a:gd name="connsiteX1" fmla="*/ 2405862 w 2405862"/>
                <a:gd name="connsiteY1" fmla="*/ 1558723 h 1558723"/>
                <a:gd name="connsiteX2" fmla="*/ 2405862 w 2405862"/>
                <a:gd name="connsiteY2" fmla="*/ 0 h 1558723"/>
                <a:gd name="connsiteX3" fmla="*/ 0 w 2405862"/>
                <a:gd name="connsiteY3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862" h="1558723">
                  <a:moveTo>
                    <a:pt x="0" y="1558723"/>
                  </a:moveTo>
                  <a:lnTo>
                    <a:pt x="2405862" y="1558723"/>
                  </a:lnTo>
                  <a:lnTo>
                    <a:pt x="24058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7797044-B5B4-E6CF-4F85-3CD3EE900D43}"/>
                </a:ext>
              </a:extLst>
            </p:cNvPr>
            <p:cNvSpPr/>
            <p:nvPr/>
          </p:nvSpPr>
          <p:spPr>
            <a:xfrm>
              <a:off x="5312639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EE38729-BA07-3DEC-15BD-AF443518FF8D}"/>
                </a:ext>
              </a:extLst>
            </p:cNvPr>
            <p:cNvSpPr/>
            <p:nvPr/>
          </p:nvSpPr>
          <p:spPr>
            <a:xfrm>
              <a:off x="5880057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CB384A8E-DE0E-C501-D6D7-1D0D7BA8E4DD}"/>
                </a:ext>
              </a:extLst>
            </p:cNvPr>
            <p:cNvSpPr/>
            <p:nvPr/>
          </p:nvSpPr>
          <p:spPr>
            <a:xfrm>
              <a:off x="6447471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822D117-F0F7-AD8D-1CA2-B549B2CC2E42}"/>
                </a:ext>
              </a:extLst>
            </p:cNvPr>
            <p:cNvSpPr/>
            <p:nvPr/>
          </p:nvSpPr>
          <p:spPr>
            <a:xfrm>
              <a:off x="7014901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E5E51A8-1477-DC21-002D-969F08E77074}"/>
                </a:ext>
              </a:extLst>
            </p:cNvPr>
            <p:cNvSpPr/>
            <p:nvPr/>
          </p:nvSpPr>
          <p:spPr>
            <a:xfrm>
              <a:off x="7582320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9083857-928E-18E2-0DED-CA2B7646038C}"/>
                </a:ext>
              </a:extLst>
            </p:cNvPr>
            <p:cNvSpPr/>
            <p:nvPr/>
          </p:nvSpPr>
          <p:spPr>
            <a:xfrm>
              <a:off x="5244548" y="4565653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9DFEEAD-C983-456F-2CDB-27E31429AD04}"/>
                </a:ext>
              </a:extLst>
            </p:cNvPr>
            <p:cNvSpPr/>
            <p:nvPr/>
          </p:nvSpPr>
          <p:spPr>
            <a:xfrm>
              <a:off x="5312639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A937FC-5C53-D84C-8155-FF374A46F343}"/>
                </a:ext>
              </a:extLst>
            </p:cNvPr>
            <p:cNvSpPr/>
            <p:nvPr/>
          </p:nvSpPr>
          <p:spPr>
            <a:xfrm>
              <a:off x="5880057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67E3F5F5-4CE9-275F-E6EF-B27A6D4C3493}"/>
                </a:ext>
              </a:extLst>
            </p:cNvPr>
            <p:cNvSpPr/>
            <p:nvPr/>
          </p:nvSpPr>
          <p:spPr>
            <a:xfrm>
              <a:off x="6447471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FFE572A-2ADC-7552-091D-DE017F46FCBD}"/>
                </a:ext>
              </a:extLst>
            </p:cNvPr>
            <p:cNvSpPr/>
            <p:nvPr/>
          </p:nvSpPr>
          <p:spPr>
            <a:xfrm>
              <a:off x="7014901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7478F4A-76AA-E943-3C2E-35EC2CBB8179}"/>
                </a:ext>
              </a:extLst>
            </p:cNvPr>
            <p:cNvSpPr/>
            <p:nvPr/>
          </p:nvSpPr>
          <p:spPr>
            <a:xfrm>
              <a:off x="7582320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117FE72-F703-C9C9-89A2-E2455682AEF9}"/>
                </a:ext>
              </a:extLst>
            </p:cNvPr>
            <p:cNvSpPr/>
            <p:nvPr/>
          </p:nvSpPr>
          <p:spPr>
            <a:xfrm>
              <a:off x="5218310" y="4642332"/>
              <a:ext cx="60936" cy="8084"/>
            </a:xfrm>
            <a:custGeom>
              <a:avLst/>
              <a:gdLst>
                <a:gd name="connsiteX0" fmla="*/ 0 w 60936"/>
                <a:gd name="connsiteY0" fmla="*/ 0 h 8084"/>
                <a:gd name="connsiteX1" fmla="*/ 60937 w 60936"/>
                <a:gd name="connsiteY1" fmla="*/ 0 h 8084"/>
                <a:gd name="connsiteX2" fmla="*/ 60937 w 60936"/>
                <a:gd name="connsiteY2" fmla="*/ 8085 h 8084"/>
                <a:gd name="connsiteX3" fmla="*/ 0 w 60936"/>
                <a:gd name="connsiteY3" fmla="*/ 8085 h 8084"/>
                <a:gd name="connsiteX4" fmla="*/ 0 w 60936"/>
                <a:gd name="connsiteY4" fmla="*/ 0 h 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36" h="8084">
                  <a:moveTo>
                    <a:pt x="0" y="0"/>
                  </a:moveTo>
                  <a:lnTo>
                    <a:pt x="60937" y="0"/>
                  </a:lnTo>
                  <a:lnTo>
                    <a:pt x="60937" y="8085"/>
                  </a:lnTo>
                  <a:lnTo>
                    <a:pt x="0" y="8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FDA9C37-9BB5-A687-7514-8FC6E93F74C9}"/>
                </a:ext>
              </a:extLst>
            </p:cNvPr>
            <p:cNvSpPr/>
            <p:nvPr/>
          </p:nvSpPr>
          <p:spPr>
            <a:xfrm>
              <a:off x="5300256" y="4605923"/>
              <a:ext cx="42256" cy="70965"/>
            </a:xfrm>
            <a:custGeom>
              <a:avLst/>
              <a:gdLst>
                <a:gd name="connsiteX0" fmla="*/ 1379 w 42256"/>
                <a:gd name="connsiteY0" fmla="*/ 62881 h 70965"/>
                <a:gd name="connsiteX1" fmla="*/ 17064 w 42256"/>
                <a:gd name="connsiteY1" fmla="*/ 62881 h 70965"/>
                <a:gd name="connsiteX2" fmla="*/ 17064 w 42256"/>
                <a:gd name="connsiteY2" fmla="*/ 8742 h 70965"/>
                <a:gd name="connsiteX3" fmla="*/ 0 w 42256"/>
                <a:gd name="connsiteY3" fmla="*/ 12168 h 70965"/>
                <a:gd name="connsiteX4" fmla="*/ 0 w 42256"/>
                <a:gd name="connsiteY4" fmla="*/ 3426 h 70965"/>
                <a:gd name="connsiteX5" fmla="*/ 16969 w 42256"/>
                <a:gd name="connsiteY5" fmla="*/ 0 h 70965"/>
                <a:gd name="connsiteX6" fmla="*/ 26571 w 42256"/>
                <a:gd name="connsiteY6" fmla="*/ 0 h 70965"/>
                <a:gd name="connsiteX7" fmla="*/ 26571 w 42256"/>
                <a:gd name="connsiteY7" fmla="*/ 62881 h 70965"/>
                <a:gd name="connsiteX8" fmla="*/ 42257 w 42256"/>
                <a:gd name="connsiteY8" fmla="*/ 62881 h 70965"/>
                <a:gd name="connsiteX9" fmla="*/ 42257 w 42256"/>
                <a:gd name="connsiteY9" fmla="*/ 70965 h 70965"/>
                <a:gd name="connsiteX10" fmla="*/ 1379 w 42256"/>
                <a:gd name="connsiteY10" fmla="*/ 70965 h 70965"/>
                <a:gd name="connsiteX11" fmla="*/ 1379 w 42256"/>
                <a:gd name="connsiteY11" fmla="*/ 62881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56" h="70965">
                  <a:moveTo>
                    <a:pt x="1379" y="62881"/>
                  </a:moveTo>
                  <a:lnTo>
                    <a:pt x="17064" y="62881"/>
                  </a:lnTo>
                  <a:lnTo>
                    <a:pt x="17064" y="8742"/>
                  </a:lnTo>
                  <a:lnTo>
                    <a:pt x="0" y="12168"/>
                  </a:lnTo>
                  <a:lnTo>
                    <a:pt x="0" y="3426"/>
                  </a:lnTo>
                  <a:lnTo>
                    <a:pt x="16969" y="0"/>
                  </a:lnTo>
                  <a:lnTo>
                    <a:pt x="26571" y="0"/>
                  </a:lnTo>
                  <a:lnTo>
                    <a:pt x="26571" y="62881"/>
                  </a:lnTo>
                  <a:lnTo>
                    <a:pt x="42257" y="62881"/>
                  </a:lnTo>
                  <a:lnTo>
                    <a:pt x="42257" y="70965"/>
                  </a:lnTo>
                  <a:lnTo>
                    <a:pt x="1379" y="70965"/>
                  </a:lnTo>
                  <a:lnTo>
                    <a:pt x="1379" y="62881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01B5BD7-2CBB-7979-BCD9-00401599987B}"/>
                </a:ext>
              </a:extLst>
            </p:cNvPr>
            <p:cNvSpPr/>
            <p:nvPr/>
          </p:nvSpPr>
          <p:spPr>
            <a:xfrm>
              <a:off x="5357912" y="4604644"/>
              <a:ext cx="49053" cy="73617"/>
            </a:xfrm>
            <a:custGeom>
              <a:avLst/>
              <a:gdLst>
                <a:gd name="connsiteX0" fmla="*/ 24527 w 49053"/>
                <a:gd name="connsiteY0" fmla="*/ 7603 h 73617"/>
                <a:gd name="connsiteX1" fmla="*/ 13356 w 49053"/>
                <a:gd name="connsiteY1" fmla="*/ 14925 h 73617"/>
                <a:gd name="connsiteX2" fmla="*/ 9650 w 49053"/>
                <a:gd name="connsiteY2" fmla="*/ 36832 h 73617"/>
                <a:gd name="connsiteX3" fmla="*/ 13356 w 49053"/>
                <a:gd name="connsiteY3" fmla="*/ 58751 h 73617"/>
                <a:gd name="connsiteX4" fmla="*/ 24527 w 49053"/>
                <a:gd name="connsiteY4" fmla="*/ 66014 h 73617"/>
                <a:gd name="connsiteX5" fmla="*/ 35697 w 49053"/>
                <a:gd name="connsiteY5" fmla="*/ 58751 h 73617"/>
                <a:gd name="connsiteX6" fmla="*/ 39452 w 49053"/>
                <a:gd name="connsiteY6" fmla="*/ 36832 h 73617"/>
                <a:gd name="connsiteX7" fmla="*/ 35697 w 49053"/>
                <a:gd name="connsiteY7" fmla="*/ 14925 h 73617"/>
                <a:gd name="connsiteX8" fmla="*/ 24527 w 49053"/>
                <a:gd name="connsiteY8" fmla="*/ 7603 h 73617"/>
                <a:gd name="connsiteX9" fmla="*/ 24527 w 49053"/>
                <a:gd name="connsiteY9" fmla="*/ 0 h 73617"/>
                <a:gd name="connsiteX10" fmla="*/ 42732 w 49053"/>
                <a:gd name="connsiteY10" fmla="*/ 9457 h 73617"/>
                <a:gd name="connsiteX11" fmla="*/ 49054 w 49053"/>
                <a:gd name="connsiteY11" fmla="*/ 36832 h 73617"/>
                <a:gd name="connsiteX12" fmla="*/ 42732 w 49053"/>
                <a:gd name="connsiteY12" fmla="*/ 64207 h 73617"/>
                <a:gd name="connsiteX13" fmla="*/ 24527 w 49053"/>
                <a:gd name="connsiteY13" fmla="*/ 73617 h 73617"/>
                <a:gd name="connsiteX14" fmla="*/ 6275 w 49053"/>
                <a:gd name="connsiteY14" fmla="*/ 64207 h 73617"/>
                <a:gd name="connsiteX15" fmla="*/ 0 w 49053"/>
                <a:gd name="connsiteY15" fmla="*/ 36832 h 73617"/>
                <a:gd name="connsiteX16" fmla="*/ 6275 w 49053"/>
                <a:gd name="connsiteY16" fmla="*/ 9457 h 73617"/>
                <a:gd name="connsiteX17" fmla="*/ 24527 w 49053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3" h="73617">
                  <a:moveTo>
                    <a:pt x="24527" y="7603"/>
                  </a:moveTo>
                  <a:cubicBezTo>
                    <a:pt x="19584" y="7603"/>
                    <a:pt x="15860" y="10044"/>
                    <a:pt x="13356" y="14925"/>
                  </a:cubicBezTo>
                  <a:cubicBezTo>
                    <a:pt x="10885" y="19771"/>
                    <a:pt x="9650" y="27070"/>
                    <a:pt x="9650" y="36832"/>
                  </a:cubicBezTo>
                  <a:cubicBezTo>
                    <a:pt x="9650" y="46559"/>
                    <a:pt x="10885" y="53869"/>
                    <a:pt x="13356" y="58751"/>
                  </a:cubicBezTo>
                  <a:cubicBezTo>
                    <a:pt x="15860" y="63597"/>
                    <a:pt x="19584" y="66014"/>
                    <a:pt x="24527" y="66014"/>
                  </a:cubicBezTo>
                  <a:cubicBezTo>
                    <a:pt x="29502" y="66014"/>
                    <a:pt x="33225" y="63597"/>
                    <a:pt x="35697" y="58751"/>
                  </a:cubicBezTo>
                  <a:cubicBezTo>
                    <a:pt x="38200" y="53869"/>
                    <a:pt x="39452" y="46559"/>
                    <a:pt x="39452" y="36832"/>
                  </a:cubicBezTo>
                  <a:cubicBezTo>
                    <a:pt x="39452" y="27070"/>
                    <a:pt x="38200" y="19771"/>
                    <a:pt x="35697" y="14925"/>
                  </a:cubicBezTo>
                  <a:cubicBezTo>
                    <a:pt x="33225" y="10044"/>
                    <a:pt x="29502" y="7603"/>
                    <a:pt x="24527" y="7603"/>
                  </a:cubicBezTo>
                  <a:moveTo>
                    <a:pt x="24527" y="0"/>
                  </a:moveTo>
                  <a:cubicBezTo>
                    <a:pt x="32481" y="0"/>
                    <a:pt x="38549" y="3156"/>
                    <a:pt x="42732" y="9457"/>
                  </a:cubicBezTo>
                  <a:cubicBezTo>
                    <a:pt x="46947" y="15735"/>
                    <a:pt x="49054" y="24852"/>
                    <a:pt x="49054" y="36832"/>
                  </a:cubicBezTo>
                  <a:cubicBezTo>
                    <a:pt x="49054" y="48777"/>
                    <a:pt x="46947" y="57906"/>
                    <a:pt x="42732" y="64207"/>
                  </a:cubicBezTo>
                  <a:cubicBezTo>
                    <a:pt x="38549" y="70484"/>
                    <a:pt x="32481" y="73617"/>
                    <a:pt x="24527" y="73617"/>
                  </a:cubicBezTo>
                  <a:cubicBezTo>
                    <a:pt x="16573" y="73617"/>
                    <a:pt x="10489" y="70484"/>
                    <a:pt x="6275" y="64207"/>
                  </a:cubicBezTo>
                  <a:cubicBezTo>
                    <a:pt x="2092" y="57906"/>
                    <a:pt x="0" y="48777"/>
                    <a:pt x="0" y="36832"/>
                  </a:cubicBezTo>
                  <a:cubicBezTo>
                    <a:pt x="0" y="24852"/>
                    <a:pt x="2092" y="15735"/>
                    <a:pt x="6275" y="9457"/>
                  </a:cubicBezTo>
                  <a:cubicBezTo>
                    <a:pt x="10489" y="3156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78E0A45-3EEF-56E5-11FA-9E0420CB91EA}"/>
                </a:ext>
              </a:extLst>
            </p:cNvPr>
            <p:cNvSpPr/>
            <p:nvPr/>
          </p:nvSpPr>
          <p:spPr>
            <a:xfrm>
              <a:off x="5817720" y="4642332"/>
              <a:ext cx="60935" cy="8084"/>
            </a:xfrm>
            <a:custGeom>
              <a:avLst/>
              <a:gdLst>
                <a:gd name="connsiteX0" fmla="*/ 0 w 60935"/>
                <a:gd name="connsiteY0" fmla="*/ 0 h 8084"/>
                <a:gd name="connsiteX1" fmla="*/ 60935 w 60935"/>
                <a:gd name="connsiteY1" fmla="*/ 0 h 8084"/>
                <a:gd name="connsiteX2" fmla="*/ 60935 w 60935"/>
                <a:gd name="connsiteY2" fmla="*/ 8085 h 8084"/>
                <a:gd name="connsiteX3" fmla="*/ 0 w 60935"/>
                <a:gd name="connsiteY3" fmla="*/ 8085 h 8084"/>
                <a:gd name="connsiteX4" fmla="*/ 0 w 60935"/>
                <a:gd name="connsiteY4" fmla="*/ 0 h 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35" h="8084">
                  <a:moveTo>
                    <a:pt x="0" y="0"/>
                  </a:moveTo>
                  <a:lnTo>
                    <a:pt x="60935" y="0"/>
                  </a:lnTo>
                  <a:lnTo>
                    <a:pt x="60935" y="8085"/>
                  </a:lnTo>
                  <a:lnTo>
                    <a:pt x="0" y="8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24F3B36-EDD1-928F-2A5D-F7FF2047073D}"/>
                </a:ext>
              </a:extLst>
            </p:cNvPr>
            <p:cNvSpPr/>
            <p:nvPr/>
          </p:nvSpPr>
          <p:spPr>
            <a:xfrm>
              <a:off x="5896480" y="4605923"/>
              <a:ext cx="45916" cy="72338"/>
            </a:xfrm>
            <a:custGeom>
              <a:avLst/>
              <a:gdLst>
                <a:gd name="connsiteX0" fmla="*/ 2994 w 45916"/>
                <a:gd name="connsiteY0" fmla="*/ 0 h 72338"/>
                <a:gd name="connsiteX1" fmla="*/ 40688 w 45916"/>
                <a:gd name="connsiteY1" fmla="*/ 0 h 72338"/>
                <a:gd name="connsiteX2" fmla="*/ 40688 w 45916"/>
                <a:gd name="connsiteY2" fmla="*/ 8085 h 72338"/>
                <a:gd name="connsiteX3" fmla="*/ 11788 w 45916"/>
                <a:gd name="connsiteY3" fmla="*/ 8085 h 72338"/>
                <a:gd name="connsiteX4" fmla="*/ 11788 w 45916"/>
                <a:gd name="connsiteY4" fmla="*/ 25474 h 72338"/>
                <a:gd name="connsiteX5" fmla="*/ 15971 w 45916"/>
                <a:gd name="connsiteY5" fmla="*/ 24430 h 72338"/>
                <a:gd name="connsiteX6" fmla="*/ 20154 w 45916"/>
                <a:gd name="connsiteY6" fmla="*/ 24054 h 72338"/>
                <a:gd name="connsiteX7" fmla="*/ 38977 w 45916"/>
                <a:gd name="connsiteY7" fmla="*/ 30566 h 72338"/>
                <a:gd name="connsiteX8" fmla="*/ 45916 w 45916"/>
                <a:gd name="connsiteY8" fmla="*/ 48202 h 72338"/>
                <a:gd name="connsiteX9" fmla="*/ 38786 w 45916"/>
                <a:gd name="connsiteY9" fmla="*/ 66026 h 72338"/>
                <a:gd name="connsiteX10" fmla="*/ 18680 w 45916"/>
                <a:gd name="connsiteY10" fmla="*/ 72338 h 72338"/>
                <a:gd name="connsiteX11" fmla="*/ 9554 w 45916"/>
                <a:gd name="connsiteY11" fmla="*/ 71587 h 72338"/>
                <a:gd name="connsiteX12" fmla="*/ 0 w 45916"/>
                <a:gd name="connsiteY12" fmla="*/ 69299 h 72338"/>
                <a:gd name="connsiteX13" fmla="*/ 0 w 45916"/>
                <a:gd name="connsiteY13" fmla="*/ 59654 h 72338"/>
                <a:gd name="connsiteX14" fmla="*/ 8841 w 45916"/>
                <a:gd name="connsiteY14" fmla="*/ 63127 h 72338"/>
                <a:gd name="connsiteX15" fmla="*/ 18490 w 45916"/>
                <a:gd name="connsiteY15" fmla="*/ 64265 h 72338"/>
                <a:gd name="connsiteX16" fmla="*/ 31514 w 45916"/>
                <a:gd name="connsiteY16" fmla="*/ 59936 h 72338"/>
                <a:gd name="connsiteX17" fmla="*/ 36315 w 45916"/>
                <a:gd name="connsiteY17" fmla="*/ 48202 h 72338"/>
                <a:gd name="connsiteX18" fmla="*/ 31514 w 45916"/>
                <a:gd name="connsiteY18" fmla="*/ 36457 h 72338"/>
                <a:gd name="connsiteX19" fmla="*/ 18490 w 45916"/>
                <a:gd name="connsiteY19" fmla="*/ 32127 h 72338"/>
                <a:gd name="connsiteX20" fmla="*/ 10790 w 45916"/>
                <a:gd name="connsiteY20" fmla="*/ 32983 h 72338"/>
                <a:gd name="connsiteX21" fmla="*/ 2994 w 45916"/>
                <a:gd name="connsiteY21" fmla="*/ 35647 h 72338"/>
                <a:gd name="connsiteX22" fmla="*/ 2994 w 45916"/>
                <a:gd name="connsiteY22" fmla="*/ 0 h 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916" h="72338">
                  <a:moveTo>
                    <a:pt x="2994" y="0"/>
                  </a:moveTo>
                  <a:lnTo>
                    <a:pt x="40688" y="0"/>
                  </a:lnTo>
                  <a:lnTo>
                    <a:pt x="40688" y="8085"/>
                  </a:lnTo>
                  <a:lnTo>
                    <a:pt x="11788" y="8085"/>
                  </a:lnTo>
                  <a:lnTo>
                    <a:pt x="11788" y="25474"/>
                  </a:lnTo>
                  <a:cubicBezTo>
                    <a:pt x="13183" y="25005"/>
                    <a:pt x="14577" y="24653"/>
                    <a:pt x="15971" y="24430"/>
                  </a:cubicBezTo>
                  <a:cubicBezTo>
                    <a:pt x="17366" y="24183"/>
                    <a:pt x="18760" y="24054"/>
                    <a:pt x="20154" y="24054"/>
                  </a:cubicBezTo>
                  <a:cubicBezTo>
                    <a:pt x="28075" y="24054"/>
                    <a:pt x="34350" y="26225"/>
                    <a:pt x="38977" y="30566"/>
                  </a:cubicBezTo>
                  <a:cubicBezTo>
                    <a:pt x="43604" y="34908"/>
                    <a:pt x="45916" y="40786"/>
                    <a:pt x="45916" y="48202"/>
                  </a:cubicBezTo>
                  <a:cubicBezTo>
                    <a:pt x="45916" y="55841"/>
                    <a:pt x="43539" y="61778"/>
                    <a:pt x="38786" y="66026"/>
                  </a:cubicBezTo>
                  <a:cubicBezTo>
                    <a:pt x="34032" y="70238"/>
                    <a:pt x="27331" y="72338"/>
                    <a:pt x="18680" y="72338"/>
                  </a:cubicBezTo>
                  <a:cubicBezTo>
                    <a:pt x="15701" y="72338"/>
                    <a:pt x="12659" y="72092"/>
                    <a:pt x="9554" y="71587"/>
                  </a:cubicBezTo>
                  <a:cubicBezTo>
                    <a:pt x="6481" y="71083"/>
                    <a:pt x="3296" y="70320"/>
                    <a:pt x="0" y="69299"/>
                  </a:cubicBezTo>
                  <a:lnTo>
                    <a:pt x="0" y="59654"/>
                  </a:lnTo>
                  <a:cubicBezTo>
                    <a:pt x="2852" y="61203"/>
                    <a:pt x="5799" y="62365"/>
                    <a:pt x="8841" y="63127"/>
                  </a:cubicBezTo>
                  <a:cubicBezTo>
                    <a:pt x="11884" y="63890"/>
                    <a:pt x="15100" y="64265"/>
                    <a:pt x="18490" y="64265"/>
                  </a:cubicBezTo>
                  <a:cubicBezTo>
                    <a:pt x="23972" y="64265"/>
                    <a:pt x="28313" y="62822"/>
                    <a:pt x="31514" y="59936"/>
                  </a:cubicBezTo>
                  <a:cubicBezTo>
                    <a:pt x="34714" y="57061"/>
                    <a:pt x="36315" y="53142"/>
                    <a:pt x="36315" y="48202"/>
                  </a:cubicBezTo>
                  <a:cubicBezTo>
                    <a:pt x="36315" y="43262"/>
                    <a:pt x="34714" y="39343"/>
                    <a:pt x="31514" y="36457"/>
                  </a:cubicBezTo>
                  <a:cubicBezTo>
                    <a:pt x="28313" y="33570"/>
                    <a:pt x="23972" y="32127"/>
                    <a:pt x="18490" y="32127"/>
                  </a:cubicBezTo>
                  <a:cubicBezTo>
                    <a:pt x="15924" y="32127"/>
                    <a:pt x="13356" y="32408"/>
                    <a:pt x="10790" y="32983"/>
                  </a:cubicBezTo>
                  <a:cubicBezTo>
                    <a:pt x="8255" y="33558"/>
                    <a:pt x="5657" y="34438"/>
                    <a:pt x="2994" y="35647"/>
                  </a:cubicBezTo>
                  <a:lnTo>
                    <a:pt x="2994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3983425-4DCA-C192-3DC1-A5492EDE634D}"/>
                </a:ext>
              </a:extLst>
            </p:cNvPr>
            <p:cNvSpPr/>
            <p:nvPr/>
          </p:nvSpPr>
          <p:spPr>
            <a:xfrm>
              <a:off x="6422948" y="4604644"/>
              <a:ext cx="49058" cy="73617"/>
            </a:xfrm>
            <a:custGeom>
              <a:avLst/>
              <a:gdLst>
                <a:gd name="connsiteX0" fmla="*/ 24523 w 49058"/>
                <a:gd name="connsiteY0" fmla="*/ 7603 h 73617"/>
                <a:gd name="connsiteX1" fmla="*/ 13365 w 49058"/>
                <a:gd name="connsiteY1" fmla="*/ 14925 h 73617"/>
                <a:gd name="connsiteX2" fmla="*/ 9657 w 49058"/>
                <a:gd name="connsiteY2" fmla="*/ 36832 h 73617"/>
                <a:gd name="connsiteX3" fmla="*/ 13365 w 49058"/>
                <a:gd name="connsiteY3" fmla="*/ 58751 h 73617"/>
                <a:gd name="connsiteX4" fmla="*/ 24523 w 49058"/>
                <a:gd name="connsiteY4" fmla="*/ 66014 h 73617"/>
                <a:gd name="connsiteX5" fmla="*/ 35694 w 49058"/>
                <a:gd name="connsiteY5" fmla="*/ 58751 h 73617"/>
                <a:gd name="connsiteX6" fmla="*/ 39449 w 49058"/>
                <a:gd name="connsiteY6" fmla="*/ 36832 h 73617"/>
                <a:gd name="connsiteX7" fmla="*/ 35694 w 49058"/>
                <a:gd name="connsiteY7" fmla="*/ 14925 h 73617"/>
                <a:gd name="connsiteX8" fmla="*/ 24523 w 49058"/>
                <a:gd name="connsiteY8" fmla="*/ 7603 h 73617"/>
                <a:gd name="connsiteX9" fmla="*/ 24523 w 49058"/>
                <a:gd name="connsiteY9" fmla="*/ 0 h 73617"/>
                <a:gd name="connsiteX10" fmla="*/ 42734 w 49058"/>
                <a:gd name="connsiteY10" fmla="*/ 9457 h 73617"/>
                <a:gd name="connsiteX11" fmla="*/ 49059 w 49058"/>
                <a:gd name="connsiteY11" fmla="*/ 36832 h 73617"/>
                <a:gd name="connsiteX12" fmla="*/ 42734 w 49058"/>
                <a:gd name="connsiteY12" fmla="*/ 64207 h 73617"/>
                <a:gd name="connsiteX13" fmla="*/ 24523 w 49058"/>
                <a:gd name="connsiteY13" fmla="*/ 73617 h 73617"/>
                <a:gd name="connsiteX14" fmla="*/ 6278 w 49058"/>
                <a:gd name="connsiteY14" fmla="*/ 64207 h 73617"/>
                <a:gd name="connsiteX15" fmla="*/ 0 w 49058"/>
                <a:gd name="connsiteY15" fmla="*/ 36832 h 73617"/>
                <a:gd name="connsiteX16" fmla="*/ 6278 w 49058"/>
                <a:gd name="connsiteY16" fmla="*/ 9457 h 73617"/>
                <a:gd name="connsiteX17" fmla="*/ 24523 w 49058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8" h="73617">
                  <a:moveTo>
                    <a:pt x="24523" y="7603"/>
                  </a:moveTo>
                  <a:cubicBezTo>
                    <a:pt x="19583" y="7603"/>
                    <a:pt x="15864" y="10044"/>
                    <a:pt x="13365" y="14925"/>
                  </a:cubicBezTo>
                  <a:cubicBezTo>
                    <a:pt x="10889" y="19771"/>
                    <a:pt x="9657" y="27070"/>
                    <a:pt x="9657" y="36832"/>
                  </a:cubicBezTo>
                  <a:cubicBezTo>
                    <a:pt x="9657" y="46559"/>
                    <a:pt x="10889" y="53869"/>
                    <a:pt x="13365" y="58751"/>
                  </a:cubicBezTo>
                  <a:cubicBezTo>
                    <a:pt x="15864" y="63597"/>
                    <a:pt x="19583" y="66014"/>
                    <a:pt x="24523" y="66014"/>
                  </a:cubicBezTo>
                  <a:cubicBezTo>
                    <a:pt x="29499" y="66014"/>
                    <a:pt x="33218" y="63597"/>
                    <a:pt x="35694" y="58751"/>
                  </a:cubicBezTo>
                  <a:cubicBezTo>
                    <a:pt x="38193" y="53869"/>
                    <a:pt x="39449" y="46559"/>
                    <a:pt x="39449" y="36832"/>
                  </a:cubicBezTo>
                  <a:cubicBezTo>
                    <a:pt x="39449" y="27070"/>
                    <a:pt x="38193" y="19771"/>
                    <a:pt x="35694" y="14925"/>
                  </a:cubicBezTo>
                  <a:cubicBezTo>
                    <a:pt x="33218" y="10044"/>
                    <a:pt x="29499" y="7603"/>
                    <a:pt x="24523" y="7603"/>
                  </a:cubicBezTo>
                  <a:moveTo>
                    <a:pt x="24523" y="0"/>
                  </a:moveTo>
                  <a:cubicBezTo>
                    <a:pt x="32479" y="0"/>
                    <a:pt x="38545" y="3156"/>
                    <a:pt x="42734" y="9457"/>
                  </a:cubicBezTo>
                  <a:cubicBezTo>
                    <a:pt x="46947" y="15735"/>
                    <a:pt x="49059" y="24852"/>
                    <a:pt x="49059" y="36832"/>
                  </a:cubicBezTo>
                  <a:cubicBezTo>
                    <a:pt x="49059" y="48777"/>
                    <a:pt x="46947" y="57906"/>
                    <a:pt x="42734" y="64207"/>
                  </a:cubicBezTo>
                  <a:cubicBezTo>
                    <a:pt x="38545" y="70484"/>
                    <a:pt x="32479" y="73617"/>
                    <a:pt x="24523" y="73617"/>
                  </a:cubicBezTo>
                  <a:cubicBezTo>
                    <a:pt x="16580" y="73617"/>
                    <a:pt x="10490" y="70484"/>
                    <a:pt x="6278" y="64207"/>
                  </a:cubicBezTo>
                  <a:cubicBezTo>
                    <a:pt x="2088" y="57906"/>
                    <a:pt x="0" y="48777"/>
                    <a:pt x="0" y="36832"/>
                  </a:cubicBezTo>
                  <a:cubicBezTo>
                    <a:pt x="0" y="24852"/>
                    <a:pt x="2088" y="15735"/>
                    <a:pt x="6278" y="9457"/>
                  </a:cubicBezTo>
                  <a:cubicBezTo>
                    <a:pt x="10490" y="3156"/>
                    <a:pt x="16580" y="0"/>
                    <a:pt x="24523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CED9F53-B4FF-2485-547A-06920C218580}"/>
                </a:ext>
              </a:extLst>
            </p:cNvPr>
            <p:cNvSpPr/>
            <p:nvPr/>
          </p:nvSpPr>
          <p:spPr>
            <a:xfrm>
              <a:off x="6991938" y="4605923"/>
              <a:ext cx="45913" cy="72338"/>
            </a:xfrm>
            <a:custGeom>
              <a:avLst/>
              <a:gdLst>
                <a:gd name="connsiteX0" fmla="*/ 2992 w 45913"/>
                <a:gd name="connsiteY0" fmla="*/ 0 h 72338"/>
                <a:gd name="connsiteX1" fmla="*/ 40693 w 45913"/>
                <a:gd name="connsiteY1" fmla="*/ 0 h 72338"/>
                <a:gd name="connsiteX2" fmla="*/ 40693 w 45913"/>
                <a:gd name="connsiteY2" fmla="*/ 8085 h 72338"/>
                <a:gd name="connsiteX3" fmla="*/ 11792 w 45913"/>
                <a:gd name="connsiteY3" fmla="*/ 8085 h 72338"/>
                <a:gd name="connsiteX4" fmla="*/ 11792 w 45913"/>
                <a:gd name="connsiteY4" fmla="*/ 25474 h 72338"/>
                <a:gd name="connsiteX5" fmla="*/ 15970 w 45913"/>
                <a:gd name="connsiteY5" fmla="*/ 24430 h 72338"/>
                <a:gd name="connsiteX6" fmla="*/ 20159 w 45913"/>
                <a:gd name="connsiteY6" fmla="*/ 24054 h 72338"/>
                <a:gd name="connsiteX7" fmla="*/ 38979 w 45913"/>
                <a:gd name="connsiteY7" fmla="*/ 30566 h 72338"/>
                <a:gd name="connsiteX8" fmla="*/ 45914 w 45913"/>
                <a:gd name="connsiteY8" fmla="*/ 48202 h 72338"/>
                <a:gd name="connsiteX9" fmla="*/ 38792 w 45913"/>
                <a:gd name="connsiteY9" fmla="*/ 66026 h 72338"/>
                <a:gd name="connsiteX10" fmla="*/ 18680 w 45913"/>
                <a:gd name="connsiteY10" fmla="*/ 72338 h 72338"/>
                <a:gd name="connsiteX11" fmla="*/ 9551 w 45913"/>
                <a:gd name="connsiteY11" fmla="*/ 71587 h 72338"/>
                <a:gd name="connsiteX12" fmla="*/ 0 w 45913"/>
                <a:gd name="connsiteY12" fmla="*/ 69299 h 72338"/>
                <a:gd name="connsiteX13" fmla="*/ 0 w 45913"/>
                <a:gd name="connsiteY13" fmla="*/ 59654 h 72338"/>
                <a:gd name="connsiteX14" fmla="*/ 8836 w 45913"/>
                <a:gd name="connsiteY14" fmla="*/ 63127 h 72338"/>
                <a:gd name="connsiteX15" fmla="*/ 18492 w 45913"/>
                <a:gd name="connsiteY15" fmla="*/ 64265 h 72338"/>
                <a:gd name="connsiteX16" fmla="*/ 31517 w 45913"/>
                <a:gd name="connsiteY16" fmla="*/ 59936 h 72338"/>
                <a:gd name="connsiteX17" fmla="*/ 36316 w 45913"/>
                <a:gd name="connsiteY17" fmla="*/ 48202 h 72338"/>
                <a:gd name="connsiteX18" fmla="*/ 31517 w 45913"/>
                <a:gd name="connsiteY18" fmla="*/ 36457 h 72338"/>
                <a:gd name="connsiteX19" fmla="*/ 18492 w 45913"/>
                <a:gd name="connsiteY19" fmla="*/ 32127 h 72338"/>
                <a:gd name="connsiteX20" fmla="*/ 10795 w 45913"/>
                <a:gd name="connsiteY20" fmla="*/ 32983 h 72338"/>
                <a:gd name="connsiteX21" fmla="*/ 2992 w 45913"/>
                <a:gd name="connsiteY21" fmla="*/ 35647 h 72338"/>
                <a:gd name="connsiteX22" fmla="*/ 2992 w 45913"/>
                <a:gd name="connsiteY22" fmla="*/ 0 h 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913" h="72338">
                  <a:moveTo>
                    <a:pt x="2992" y="0"/>
                  </a:moveTo>
                  <a:lnTo>
                    <a:pt x="40693" y="0"/>
                  </a:lnTo>
                  <a:lnTo>
                    <a:pt x="40693" y="8085"/>
                  </a:lnTo>
                  <a:lnTo>
                    <a:pt x="11792" y="8085"/>
                  </a:lnTo>
                  <a:lnTo>
                    <a:pt x="11792" y="25474"/>
                  </a:lnTo>
                  <a:cubicBezTo>
                    <a:pt x="13189" y="25005"/>
                    <a:pt x="14573" y="24653"/>
                    <a:pt x="15970" y="24430"/>
                  </a:cubicBezTo>
                  <a:cubicBezTo>
                    <a:pt x="17366" y="24183"/>
                    <a:pt x="18762" y="24054"/>
                    <a:pt x="20159" y="24054"/>
                  </a:cubicBezTo>
                  <a:cubicBezTo>
                    <a:pt x="28079" y="24054"/>
                    <a:pt x="34345" y="26225"/>
                    <a:pt x="38979" y="30566"/>
                  </a:cubicBezTo>
                  <a:cubicBezTo>
                    <a:pt x="43602" y="34908"/>
                    <a:pt x="45914" y="40786"/>
                    <a:pt x="45914" y="48202"/>
                  </a:cubicBezTo>
                  <a:cubicBezTo>
                    <a:pt x="45914" y="55841"/>
                    <a:pt x="43544" y="61778"/>
                    <a:pt x="38792" y="66026"/>
                  </a:cubicBezTo>
                  <a:cubicBezTo>
                    <a:pt x="34039" y="70238"/>
                    <a:pt x="27328" y="72338"/>
                    <a:pt x="18680" y="72338"/>
                  </a:cubicBezTo>
                  <a:cubicBezTo>
                    <a:pt x="15700" y="72338"/>
                    <a:pt x="12661" y="72092"/>
                    <a:pt x="9551" y="71587"/>
                  </a:cubicBezTo>
                  <a:cubicBezTo>
                    <a:pt x="6477" y="71083"/>
                    <a:pt x="3297" y="70320"/>
                    <a:pt x="0" y="69299"/>
                  </a:cubicBezTo>
                  <a:lnTo>
                    <a:pt x="0" y="59654"/>
                  </a:lnTo>
                  <a:cubicBezTo>
                    <a:pt x="2851" y="61203"/>
                    <a:pt x="5797" y="62365"/>
                    <a:pt x="8836" y="63127"/>
                  </a:cubicBezTo>
                  <a:cubicBezTo>
                    <a:pt x="11875" y="63890"/>
                    <a:pt x="15101" y="64265"/>
                    <a:pt x="18492" y="64265"/>
                  </a:cubicBezTo>
                  <a:cubicBezTo>
                    <a:pt x="23972" y="64265"/>
                    <a:pt x="28313" y="62822"/>
                    <a:pt x="31517" y="59936"/>
                  </a:cubicBezTo>
                  <a:cubicBezTo>
                    <a:pt x="34720" y="57061"/>
                    <a:pt x="36316" y="53142"/>
                    <a:pt x="36316" y="48202"/>
                  </a:cubicBezTo>
                  <a:cubicBezTo>
                    <a:pt x="36316" y="43262"/>
                    <a:pt x="34720" y="39343"/>
                    <a:pt x="31517" y="36457"/>
                  </a:cubicBezTo>
                  <a:cubicBezTo>
                    <a:pt x="28313" y="33570"/>
                    <a:pt x="23972" y="32127"/>
                    <a:pt x="18492" y="32127"/>
                  </a:cubicBezTo>
                  <a:cubicBezTo>
                    <a:pt x="15923" y="32127"/>
                    <a:pt x="13365" y="32408"/>
                    <a:pt x="10795" y="32983"/>
                  </a:cubicBezTo>
                  <a:cubicBezTo>
                    <a:pt x="8249" y="33558"/>
                    <a:pt x="5656" y="34438"/>
                    <a:pt x="2992" y="35647"/>
                  </a:cubicBezTo>
                  <a:lnTo>
                    <a:pt x="2992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150D464-892C-B1A8-5FBB-49B4CE971116}"/>
                </a:ext>
              </a:extLst>
            </p:cNvPr>
            <p:cNvSpPr/>
            <p:nvPr/>
          </p:nvSpPr>
          <p:spPr>
            <a:xfrm>
              <a:off x="7528955" y="4605923"/>
              <a:ext cx="42264" cy="70965"/>
            </a:xfrm>
            <a:custGeom>
              <a:avLst/>
              <a:gdLst>
                <a:gd name="connsiteX0" fmla="*/ 1384 w 42264"/>
                <a:gd name="connsiteY0" fmla="*/ 62881 h 70965"/>
                <a:gd name="connsiteX1" fmla="*/ 17073 w 42264"/>
                <a:gd name="connsiteY1" fmla="*/ 62881 h 70965"/>
                <a:gd name="connsiteX2" fmla="*/ 17073 w 42264"/>
                <a:gd name="connsiteY2" fmla="*/ 8742 h 70965"/>
                <a:gd name="connsiteX3" fmla="*/ 0 w 42264"/>
                <a:gd name="connsiteY3" fmla="*/ 12168 h 70965"/>
                <a:gd name="connsiteX4" fmla="*/ 0 w 42264"/>
                <a:gd name="connsiteY4" fmla="*/ 3426 h 70965"/>
                <a:gd name="connsiteX5" fmla="*/ 16979 w 42264"/>
                <a:gd name="connsiteY5" fmla="*/ 0 h 70965"/>
                <a:gd name="connsiteX6" fmla="*/ 26577 w 42264"/>
                <a:gd name="connsiteY6" fmla="*/ 0 h 70965"/>
                <a:gd name="connsiteX7" fmla="*/ 26577 w 42264"/>
                <a:gd name="connsiteY7" fmla="*/ 62881 h 70965"/>
                <a:gd name="connsiteX8" fmla="*/ 42265 w 42264"/>
                <a:gd name="connsiteY8" fmla="*/ 62881 h 70965"/>
                <a:gd name="connsiteX9" fmla="*/ 42265 w 42264"/>
                <a:gd name="connsiteY9" fmla="*/ 70965 h 70965"/>
                <a:gd name="connsiteX10" fmla="*/ 1384 w 42264"/>
                <a:gd name="connsiteY10" fmla="*/ 70965 h 70965"/>
                <a:gd name="connsiteX11" fmla="*/ 1384 w 42264"/>
                <a:gd name="connsiteY11" fmla="*/ 62881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4" h="70965">
                  <a:moveTo>
                    <a:pt x="1384" y="62881"/>
                  </a:moveTo>
                  <a:lnTo>
                    <a:pt x="17073" y="62881"/>
                  </a:lnTo>
                  <a:lnTo>
                    <a:pt x="17073" y="8742"/>
                  </a:lnTo>
                  <a:lnTo>
                    <a:pt x="0" y="12168"/>
                  </a:lnTo>
                  <a:lnTo>
                    <a:pt x="0" y="3426"/>
                  </a:lnTo>
                  <a:lnTo>
                    <a:pt x="16979" y="0"/>
                  </a:lnTo>
                  <a:lnTo>
                    <a:pt x="26577" y="0"/>
                  </a:lnTo>
                  <a:lnTo>
                    <a:pt x="26577" y="62881"/>
                  </a:lnTo>
                  <a:lnTo>
                    <a:pt x="42265" y="62881"/>
                  </a:lnTo>
                  <a:lnTo>
                    <a:pt x="42265" y="70965"/>
                  </a:lnTo>
                  <a:lnTo>
                    <a:pt x="1384" y="70965"/>
                  </a:lnTo>
                  <a:lnTo>
                    <a:pt x="1384" y="62881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A08CA0F-5375-7E27-C448-A164B352CBEB}"/>
                </a:ext>
              </a:extLst>
            </p:cNvPr>
            <p:cNvSpPr/>
            <p:nvPr/>
          </p:nvSpPr>
          <p:spPr>
            <a:xfrm>
              <a:off x="7586614" y="4604644"/>
              <a:ext cx="49058" cy="73617"/>
            </a:xfrm>
            <a:custGeom>
              <a:avLst/>
              <a:gdLst>
                <a:gd name="connsiteX0" fmla="*/ 24524 w 49058"/>
                <a:gd name="connsiteY0" fmla="*/ 7603 h 73617"/>
                <a:gd name="connsiteX1" fmla="*/ 13365 w 49058"/>
                <a:gd name="connsiteY1" fmla="*/ 14925 h 73617"/>
                <a:gd name="connsiteX2" fmla="*/ 9657 w 49058"/>
                <a:gd name="connsiteY2" fmla="*/ 36832 h 73617"/>
                <a:gd name="connsiteX3" fmla="*/ 13365 w 49058"/>
                <a:gd name="connsiteY3" fmla="*/ 58751 h 73617"/>
                <a:gd name="connsiteX4" fmla="*/ 24524 w 49058"/>
                <a:gd name="connsiteY4" fmla="*/ 66014 h 73617"/>
                <a:gd name="connsiteX5" fmla="*/ 35694 w 49058"/>
                <a:gd name="connsiteY5" fmla="*/ 58751 h 73617"/>
                <a:gd name="connsiteX6" fmla="*/ 39449 w 49058"/>
                <a:gd name="connsiteY6" fmla="*/ 36832 h 73617"/>
                <a:gd name="connsiteX7" fmla="*/ 35694 w 49058"/>
                <a:gd name="connsiteY7" fmla="*/ 14925 h 73617"/>
                <a:gd name="connsiteX8" fmla="*/ 24524 w 49058"/>
                <a:gd name="connsiteY8" fmla="*/ 7603 h 73617"/>
                <a:gd name="connsiteX9" fmla="*/ 24524 w 49058"/>
                <a:gd name="connsiteY9" fmla="*/ 0 h 73617"/>
                <a:gd name="connsiteX10" fmla="*/ 42734 w 49058"/>
                <a:gd name="connsiteY10" fmla="*/ 9457 h 73617"/>
                <a:gd name="connsiteX11" fmla="*/ 49059 w 49058"/>
                <a:gd name="connsiteY11" fmla="*/ 36832 h 73617"/>
                <a:gd name="connsiteX12" fmla="*/ 42734 w 49058"/>
                <a:gd name="connsiteY12" fmla="*/ 64207 h 73617"/>
                <a:gd name="connsiteX13" fmla="*/ 24524 w 49058"/>
                <a:gd name="connsiteY13" fmla="*/ 73617 h 73617"/>
                <a:gd name="connsiteX14" fmla="*/ 6278 w 49058"/>
                <a:gd name="connsiteY14" fmla="*/ 64207 h 73617"/>
                <a:gd name="connsiteX15" fmla="*/ 0 w 49058"/>
                <a:gd name="connsiteY15" fmla="*/ 36832 h 73617"/>
                <a:gd name="connsiteX16" fmla="*/ 6278 w 49058"/>
                <a:gd name="connsiteY16" fmla="*/ 9457 h 73617"/>
                <a:gd name="connsiteX17" fmla="*/ 24524 w 49058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8" h="73617">
                  <a:moveTo>
                    <a:pt x="24524" y="7603"/>
                  </a:moveTo>
                  <a:cubicBezTo>
                    <a:pt x="19584" y="7603"/>
                    <a:pt x="15864" y="10044"/>
                    <a:pt x="13365" y="14925"/>
                  </a:cubicBezTo>
                  <a:cubicBezTo>
                    <a:pt x="10889" y="19771"/>
                    <a:pt x="9657" y="27070"/>
                    <a:pt x="9657" y="36832"/>
                  </a:cubicBezTo>
                  <a:cubicBezTo>
                    <a:pt x="9657" y="46559"/>
                    <a:pt x="10889" y="53869"/>
                    <a:pt x="13365" y="58751"/>
                  </a:cubicBezTo>
                  <a:cubicBezTo>
                    <a:pt x="15864" y="63597"/>
                    <a:pt x="19584" y="66014"/>
                    <a:pt x="24524" y="66014"/>
                  </a:cubicBezTo>
                  <a:cubicBezTo>
                    <a:pt x="29499" y="66014"/>
                    <a:pt x="33218" y="63597"/>
                    <a:pt x="35694" y="58751"/>
                  </a:cubicBezTo>
                  <a:cubicBezTo>
                    <a:pt x="38193" y="53869"/>
                    <a:pt x="39449" y="46559"/>
                    <a:pt x="39449" y="36832"/>
                  </a:cubicBezTo>
                  <a:cubicBezTo>
                    <a:pt x="39449" y="27070"/>
                    <a:pt x="38193" y="19771"/>
                    <a:pt x="35694" y="14925"/>
                  </a:cubicBezTo>
                  <a:cubicBezTo>
                    <a:pt x="33218" y="10044"/>
                    <a:pt x="29499" y="7603"/>
                    <a:pt x="24524" y="7603"/>
                  </a:cubicBezTo>
                  <a:moveTo>
                    <a:pt x="24524" y="0"/>
                  </a:moveTo>
                  <a:cubicBezTo>
                    <a:pt x="32479" y="0"/>
                    <a:pt x="38545" y="3156"/>
                    <a:pt x="42734" y="9457"/>
                  </a:cubicBezTo>
                  <a:cubicBezTo>
                    <a:pt x="46947" y="15735"/>
                    <a:pt x="49059" y="24852"/>
                    <a:pt x="49059" y="36832"/>
                  </a:cubicBezTo>
                  <a:cubicBezTo>
                    <a:pt x="49059" y="48777"/>
                    <a:pt x="46947" y="57906"/>
                    <a:pt x="42734" y="64207"/>
                  </a:cubicBezTo>
                  <a:cubicBezTo>
                    <a:pt x="38545" y="70484"/>
                    <a:pt x="32479" y="73617"/>
                    <a:pt x="24524" y="73617"/>
                  </a:cubicBezTo>
                  <a:cubicBezTo>
                    <a:pt x="16580" y="73617"/>
                    <a:pt x="10490" y="70484"/>
                    <a:pt x="6278" y="64207"/>
                  </a:cubicBezTo>
                  <a:cubicBezTo>
                    <a:pt x="2089" y="57906"/>
                    <a:pt x="0" y="48777"/>
                    <a:pt x="0" y="36832"/>
                  </a:cubicBezTo>
                  <a:cubicBezTo>
                    <a:pt x="0" y="24852"/>
                    <a:pt x="2089" y="15735"/>
                    <a:pt x="6278" y="9457"/>
                  </a:cubicBezTo>
                  <a:cubicBezTo>
                    <a:pt x="10490" y="3156"/>
                    <a:pt x="16580" y="0"/>
                    <a:pt x="24524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97E6567-FECD-DC36-9107-90AD1FD608C7}"/>
                </a:ext>
              </a:extLst>
            </p:cNvPr>
            <p:cNvSpPr/>
            <p:nvPr/>
          </p:nvSpPr>
          <p:spPr>
            <a:xfrm>
              <a:off x="6420179" y="4726463"/>
              <a:ext cx="51944" cy="72831"/>
            </a:xfrm>
            <a:custGeom>
              <a:avLst/>
              <a:gdLst>
                <a:gd name="connsiteX0" fmla="*/ 51945 w 51944"/>
                <a:gd name="connsiteY0" fmla="*/ 4283 h 72831"/>
                <a:gd name="connsiteX1" fmla="*/ 51441 w 51944"/>
                <a:gd name="connsiteY1" fmla="*/ 6864 h 72831"/>
                <a:gd name="connsiteX2" fmla="*/ 40669 w 51944"/>
                <a:gd name="connsiteY2" fmla="*/ 49856 h 72831"/>
                <a:gd name="connsiteX3" fmla="*/ 30613 w 51944"/>
                <a:gd name="connsiteY3" fmla="*/ 66120 h 72831"/>
                <a:gd name="connsiteX4" fmla="*/ 14292 w 51944"/>
                <a:gd name="connsiteY4" fmla="*/ 72831 h 72831"/>
                <a:gd name="connsiteX5" fmla="*/ 5714 w 51944"/>
                <a:gd name="connsiteY5" fmla="*/ 70027 h 72831"/>
                <a:gd name="connsiteX6" fmla="*/ 2358 w 51944"/>
                <a:gd name="connsiteY6" fmla="*/ 63045 h 72831"/>
                <a:gd name="connsiteX7" fmla="*/ 4341 w 51944"/>
                <a:gd name="connsiteY7" fmla="*/ 57495 h 72831"/>
                <a:gd name="connsiteX8" fmla="*/ 8683 w 51944"/>
                <a:gd name="connsiteY8" fmla="*/ 55735 h 72831"/>
                <a:gd name="connsiteX9" fmla="*/ 10279 w 51944"/>
                <a:gd name="connsiteY9" fmla="*/ 55958 h 72831"/>
                <a:gd name="connsiteX10" fmla="*/ 11980 w 51944"/>
                <a:gd name="connsiteY10" fmla="*/ 57108 h 72831"/>
                <a:gd name="connsiteX11" fmla="*/ 12860 w 51944"/>
                <a:gd name="connsiteY11" fmla="*/ 59631 h 72831"/>
                <a:gd name="connsiteX12" fmla="*/ 10607 w 51944"/>
                <a:gd name="connsiteY12" fmla="*/ 64254 h 72831"/>
                <a:gd name="connsiteX13" fmla="*/ 8460 w 51944"/>
                <a:gd name="connsiteY13" fmla="*/ 65404 h 72831"/>
                <a:gd name="connsiteX14" fmla="*/ 5773 w 51944"/>
                <a:gd name="connsiteY14" fmla="*/ 65627 h 72831"/>
                <a:gd name="connsiteX15" fmla="*/ 7639 w 51944"/>
                <a:gd name="connsiteY15" fmla="*/ 68208 h 72831"/>
                <a:gd name="connsiteX16" fmla="*/ 10220 w 51944"/>
                <a:gd name="connsiteY16" fmla="*/ 69640 h 72831"/>
                <a:gd name="connsiteX17" fmla="*/ 12473 w 51944"/>
                <a:gd name="connsiteY17" fmla="*/ 70191 h 72831"/>
                <a:gd name="connsiteX18" fmla="*/ 14292 w 51944"/>
                <a:gd name="connsiteY18" fmla="*/ 70355 h 72831"/>
                <a:gd name="connsiteX19" fmla="*/ 26706 w 51944"/>
                <a:gd name="connsiteY19" fmla="*/ 63268 h 72831"/>
                <a:gd name="connsiteX20" fmla="*/ 29463 w 51944"/>
                <a:gd name="connsiteY20" fmla="*/ 58974 h 72831"/>
                <a:gd name="connsiteX21" fmla="*/ 31552 w 51944"/>
                <a:gd name="connsiteY21" fmla="*/ 54304 h 72831"/>
                <a:gd name="connsiteX22" fmla="*/ 32807 w 51944"/>
                <a:gd name="connsiteY22" fmla="*/ 50396 h 72831"/>
                <a:gd name="connsiteX23" fmla="*/ 34028 w 51944"/>
                <a:gd name="connsiteY23" fmla="*/ 45890 h 72831"/>
                <a:gd name="connsiteX24" fmla="*/ 22646 w 51944"/>
                <a:gd name="connsiteY24" fmla="*/ 51007 h 72831"/>
                <a:gd name="connsiteX25" fmla="*/ 17647 w 51944"/>
                <a:gd name="connsiteY25" fmla="*/ 50291 h 72831"/>
                <a:gd name="connsiteX26" fmla="*/ 13294 w 51944"/>
                <a:gd name="connsiteY26" fmla="*/ 48096 h 72831"/>
                <a:gd name="connsiteX27" fmla="*/ 10056 w 51944"/>
                <a:gd name="connsiteY27" fmla="*/ 43861 h 72831"/>
                <a:gd name="connsiteX28" fmla="*/ 8906 w 51944"/>
                <a:gd name="connsiteY28" fmla="*/ 37595 h 72831"/>
                <a:gd name="connsiteX29" fmla="*/ 10384 w 51944"/>
                <a:gd name="connsiteY29" fmla="*/ 28630 h 72831"/>
                <a:gd name="connsiteX30" fmla="*/ 15441 w 51944"/>
                <a:gd name="connsiteY30" fmla="*/ 13963 h 72831"/>
                <a:gd name="connsiteX31" fmla="*/ 17366 w 51944"/>
                <a:gd name="connsiteY31" fmla="*/ 6043 h 72831"/>
                <a:gd name="connsiteX32" fmla="*/ 17096 w 51944"/>
                <a:gd name="connsiteY32" fmla="*/ 4013 h 72831"/>
                <a:gd name="connsiteX33" fmla="*/ 16263 w 51944"/>
                <a:gd name="connsiteY33" fmla="*/ 2910 h 72831"/>
                <a:gd name="connsiteX34" fmla="*/ 15383 w 51944"/>
                <a:gd name="connsiteY34" fmla="*/ 2523 h 72831"/>
                <a:gd name="connsiteX35" fmla="*/ 14561 w 51944"/>
                <a:gd name="connsiteY35" fmla="*/ 2476 h 72831"/>
                <a:gd name="connsiteX36" fmla="*/ 8296 w 51944"/>
                <a:gd name="connsiteY36" fmla="*/ 5773 h 72831"/>
                <a:gd name="connsiteX37" fmla="*/ 3192 w 51944"/>
                <a:gd name="connsiteY37" fmla="*/ 16427 h 72831"/>
                <a:gd name="connsiteX38" fmla="*/ 2476 w 51944"/>
                <a:gd name="connsiteY38" fmla="*/ 18140 h 72831"/>
                <a:gd name="connsiteX39" fmla="*/ 1373 w 51944"/>
                <a:gd name="connsiteY39" fmla="*/ 18469 h 72831"/>
                <a:gd name="connsiteX40" fmla="*/ 0 w 51944"/>
                <a:gd name="connsiteY40" fmla="*/ 17307 h 72831"/>
                <a:gd name="connsiteX41" fmla="*/ 493 w 51944"/>
                <a:gd name="connsiteY41" fmla="*/ 15172 h 72831"/>
                <a:gd name="connsiteX42" fmla="*/ 2147 w 51944"/>
                <a:gd name="connsiteY42" fmla="*/ 10830 h 72831"/>
                <a:gd name="connsiteX43" fmla="*/ 4999 w 51944"/>
                <a:gd name="connsiteY43" fmla="*/ 5820 h 72831"/>
                <a:gd name="connsiteX44" fmla="*/ 9234 w 51944"/>
                <a:gd name="connsiteY44" fmla="*/ 1701 h 72831"/>
                <a:gd name="connsiteX45" fmla="*/ 14890 w 51944"/>
                <a:gd name="connsiteY45" fmla="*/ 0 h 72831"/>
                <a:gd name="connsiteX46" fmla="*/ 21543 w 51944"/>
                <a:gd name="connsiteY46" fmla="*/ 2687 h 72831"/>
                <a:gd name="connsiteX47" fmla="*/ 24124 w 51944"/>
                <a:gd name="connsiteY47" fmla="*/ 9234 h 72831"/>
                <a:gd name="connsiteX48" fmla="*/ 23690 w 51944"/>
                <a:gd name="connsiteY48" fmla="*/ 12250 h 72831"/>
                <a:gd name="connsiteX49" fmla="*/ 21871 w 51944"/>
                <a:gd name="connsiteY49" fmla="*/ 17307 h 72831"/>
                <a:gd name="connsiteX50" fmla="*/ 16099 w 51944"/>
                <a:gd name="connsiteY50" fmla="*/ 39414 h 72831"/>
                <a:gd name="connsiteX51" fmla="*/ 16380 w 51944"/>
                <a:gd name="connsiteY51" fmla="*/ 42652 h 72831"/>
                <a:gd name="connsiteX52" fmla="*/ 17425 w 51944"/>
                <a:gd name="connsiteY52" fmla="*/ 45503 h 72831"/>
                <a:gd name="connsiteX53" fmla="*/ 19560 w 51944"/>
                <a:gd name="connsiteY53" fmla="*/ 47709 h 72831"/>
                <a:gd name="connsiteX54" fmla="*/ 23080 w 51944"/>
                <a:gd name="connsiteY54" fmla="*/ 48472 h 72831"/>
                <a:gd name="connsiteX55" fmla="*/ 28090 w 51944"/>
                <a:gd name="connsiteY55" fmla="*/ 47263 h 72831"/>
                <a:gd name="connsiteX56" fmla="*/ 32103 w 51944"/>
                <a:gd name="connsiteY56" fmla="*/ 44295 h 72831"/>
                <a:gd name="connsiteX57" fmla="*/ 34626 w 51944"/>
                <a:gd name="connsiteY57" fmla="*/ 41162 h 72831"/>
                <a:gd name="connsiteX58" fmla="*/ 35835 w 51944"/>
                <a:gd name="connsiteY58" fmla="*/ 38909 h 72831"/>
                <a:gd name="connsiteX59" fmla="*/ 40892 w 51944"/>
                <a:gd name="connsiteY59" fmla="*/ 18680 h 72831"/>
                <a:gd name="connsiteX60" fmla="*/ 43145 w 51944"/>
                <a:gd name="connsiteY60" fmla="*/ 9669 h 72831"/>
                <a:gd name="connsiteX61" fmla="*/ 44682 w 51944"/>
                <a:gd name="connsiteY61" fmla="*/ 3567 h 72831"/>
                <a:gd name="connsiteX62" fmla="*/ 46501 w 51944"/>
                <a:gd name="connsiteY62" fmla="*/ 1807 h 72831"/>
                <a:gd name="connsiteX63" fmla="*/ 48648 w 51944"/>
                <a:gd name="connsiteY63" fmla="*/ 1209 h 72831"/>
                <a:gd name="connsiteX64" fmla="*/ 50948 w 51944"/>
                <a:gd name="connsiteY64" fmla="*/ 2030 h 72831"/>
                <a:gd name="connsiteX65" fmla="*/ 51945 w 51944"/>
                <a:gd name="connsiteY65" fmla="*/ 4283 h 7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944" h="72831">
                  <a:moveTo>
                    <a:pt x="51945" y="4283"/>
                  </a:moveTo>
                  <a:cubicBezTo>
                    <a:pt x="51945" y="4799"/>
                    <a:pt x="51781" y="5656"/>
                    <a:pt x="51441" y="6864"/>
                  </a:cubicBezTo>
                  <a:lnTo>
                    <a:pt x="40669" y="49856"/>
                  </a:lnTo>
                  <a:cubicBezTo>
                    <a:pt x="39097" y="56228"/>
                    <a:pt x="35741" y="61649"/>
                    <a:pt x="30613" y="66120"/>
                  </a:cubicBezTo>
                  <a:cubicBezTo>
                    <a:pt x="25521" y="70590"/>
                    <a:pt x="20076" y="72831"/>
                    <a:pt x="14292" y="72831"/>
                  </a:cubicBezTo>
                  <a:cubicBezTo>
                    <a:pt x="10807" y="72831"/>
                    <a:pt x="7955" y="71892"/>
                    <a:pt x="5714" y="70027"/>
                  </a:cubicBezTo>
                  <a:cubicBezTo>
                    <a:pt x="3473" y="68196"/>
                    <a:pt x="2358" y="65873"/>
                    <a:pt x="2358" y="63045"/>
                  </a:cubicBezTo>
                  <a:cubicBezTo>
                    <a:pt x="2358" y="60546"/>
                    <a:pt x="3015" y="58704"/>
                    <a:pt x="4341" y="57495"/>
                  </a:cubicBezTo>
                  <a:cubicBezTo>
                    <a:pt x="5667" y="56322"/>
                    <a:pt x="7111" y="55735"/>
                    <a:pt x="8683" y="55735"/>
                  </a:cubicBezTo>
                  <a:cubicBezTo>
                    <a:pt x="9199" y="55735"/>
                    <a:pt x="9727" y="55806"/>
                    <a:pt x="10279" y="55958"/>
                  </a:cubicBezTo>
                  <a:cubicBezTo>
                    <a:pt x="10830" y="56099"/>
                    <a:pt x="11393" y="56486"/>
                    <a:pt x="11980" y="57108"/>
                  </a:cubicBezTo>
                  <a:cubicBezTo>
                    <a:pt x="12567" y="57730"/>
                    <a:pt x="12860" y="58575"/>
                    <a:pt x="12860" y="59631"/>
                  </a:cubicBezTo>
                  <a:cubicBezTo>
                    <a:pt x="12860" y="61356"/>
                    <a:pt x="12109" y="62904"/>
                    <a:pt x="10607" y="64254"/>
                  </a:cubicBezTo>
                  <a:cubicBezTo>
                    <a:pt x="9868" y="64876"/>
                    <a:pt x="9152" y="65263"/>
                    <a:pt x="8460" y="65404"/>
                  </a:cubicBezTo>
                  <a:cubicBezTo>
                    <a:pt x="7803" y="65556"/>
                    <a:pt x="6911" y="65627"/>
                    <a:pt x="5773" y="65627"/>
                  </a:cubicBezTo>
                  <a:cubicBezTo>
                    <a:pt x="6207" y="66647"/>
                    <a:pt x="6829" y="67516"/>
                    <a:pt x="7639" y="68208"/>
                  </a:cubicBezTo>
                  <a:cubicBezTo>
                    <a:pt x="8448" y="68900"/>
                    <a:pt x="9305" y="69381"/>
                    <a:pt x="10220" y="69640"/>
                  </a:cubicBezTo>
                  <a:cubicBezTo>
                    <a:pt x="11135" y="69933"/>
                    <a:pt x="11886" y="70109"/>
                    <a:pt x="12473" y="70191"/>
                  </a:cubicBezTo>
                  <a:cubicBezTo>
                    <a:pt x="13095" y="70297"/>
                    <a:pt x="13705" y="70355"/>
                    <a:pt x="14292" y="70355"/>
                  </a:cubicBezTo>
                  <a:cubicBezTo>
                    <a:pt x="18973" y="70355"/>
                    <a:pt x="23115" y="67997"/>
                    <a:pt x="26706" y="63268"/>
                  </a:cubicBezTo>
                  <a:cubicBezTo>
                    <a:pt x="27774" y="61837"/>
                    <a:pt x="28689" y="60405"/>
                    <a:pt x="29463" y="58974"/>
                  </a:cubicBezTo>
                  <a:cubicBezTo>
                    <a:pt x="30273" y="57577"/>
                    <a:pt x="30965" y="56028"/>
                    <a:pt x="31552" y="54304"/>
                  </a:cubicBezTo>
                  <a:cubicBezTo>
                    <a:pt x="32138" y="52626"/>
                    <a:pt x="32561" y="51323"/>
                    <a:pt x="32807" y="50396"/>
                  </a:cubicBezTo>
                  <a:cubicBezTo>
                    <a:pt x="33101" y="49481"/>
                    <a:pt x="33511" y="47979"/>
                    <a:pt x="34028" y="45890"/>
                  </a:cubicBezTo>
                  <a:cubicBezTo>
                    <a:pt x="30613" y="49305"/>
                    <a:pt x="26823" y="51007"/>
                    <a:pt x="22646" y="51007"/>
                  </a:cubicBezTo>
                  <a:cubicBezTo>
                    <a:pt x="20886" y="51007"/>
                    <a:pt x="19220" y="50772"/>
                    <a:pt x="17647" y="50291"/>
                  </a:cubicBezTo>
                  <a:cubicBezTo>
                    <a:pt x="16110" y="49810"/>
                    <a:pt x="14655" y="49082"/>
                    <a:pt x="13294" y="48096"/>
                  </a:cubicBezTo>
                  <a:cubicBezTo>
                    <a:pt x="11945" y="47064"/>
                    <a:pt x="10865" y="45656"/>
                    <a:pt x="10056" y="43861"/>
                  </a:cubicBezTo>
                  <a:cubicBezTo>
                    <a:pt x="9293" y="42065"/>
                    <a:pt x="8906" y="39977"/>
                    <a:pt x="8906" y="37595"/>
                  </a:cubicBezTo>
                  <a:cubicBezTo>
                    <a:pt x="8906" y="35072"/>
                    <a:pt x="9399" y="32080"/>
                    <a:pt x="10384" y="28630"/>
                  </a:cubicBezTo>
                  <a:cubicBezTo>
                    <a:pt x="11382" y="25192"/>
                    <a:pt x="13060" y="20299"/>
                    <a:pt x="15441" y="13963"/>
                  </a:cubicBezTo>
                  <a:cubicBezTo>
                    <a:pt x="16721" y="10408"/>
                    <a:pt x="17366" y="7768"/>
                    <a:pt x="17366" y="6043"/>
                  </a:cubicBezTo>
                  <a:cubicBezTo>
                    <a:pt x="17366" y="5198"/>
                    <a:pt x="17272" y="4518"/>
                    <a:pt x="17096" y="4013"/>
                  </a:cubicBezTo>
                  <a:cubicBezTo>
                    <a:pt x="16908" y="3462"/>
                    <a:pt x="16627" y="3086"/>
                    <a:pt x="16263" y="2910"/>
                  </a:cubicBezTo>
                  <a:cubicBezTo>
                    <a:pt x="15899" y="2687"/>
                    <a:pt x="15606" y="2558"/>
                    <a:pt x="15383" y="2523"/>
                  </a:cubicBezTo>
                  <a:cubicBezTo>
                    <a:pt x="15207" y="2488"/>
                    <a:pt x="14925" y="2476"/>
                    <a:pt x="14561" y="2476"/>
                  </a:cubicBezTo>
                  <a:cubicBezTo>
                    <a:pt x="12402" y="2476"/>
                    <a:pt x="10314" y="3579"/>
                    <a:pt x="8296" y="5773"/>
                  </a:cubicBezTo>
                  <a:cubicBezTo>
                    <a:pt x="6289" y="7967"/>
                    <a:pt x="4588" y="11523"/>
                    <a:pt x="3192" y="16427"/>
                  </a:cubicBezTo>
                  <a:cubicBezTo>
                    <a:pt x="2898" y="17342"/>
                    <a:pt x="2652" y="17917"/>
                    <a:pt x="2476" y="18140"/>
                  </a:cubicBezTo>
                  <a:cubicBezTo>
                    <a:pt x="2288" y="18363"/>
                    <a:pt x="1924" y="18469"/>
                    <a:pt x="1373" y="18469"/>
                  </a:cubicBezTo>
                  <a:cubicBezTo>
                    <a:pt x="457" y="18434"/>
                    <a:pt x="0" y="18046"/>
                    <a:pt x="0" y="17307"/>
                  </a:cubicBezTo>
                  <a:cubicBezTo>
                    <a:pt x="0" y="17014"/>
                    <a:pt x="164" y="16310"/>
                    <a:pt x="493" y="15172"/>
                  </a:cubicBezTo>
                  <a:cubicBezTo>
                    <a:pt x="821" y="13998"/>
                    <a:pt x="1373" y="12555"/>
                    <a:pt x="2147" y="10830"/>
                  </a:cubicBezTo>
                  <a:cubicBezTo>
                    <a:pt x="2957" y="9070"/>
                    <a:pt x="3907" y="7404"/>
                    <a:pt x="4999" y="5820"/>
                  </a:cubicBezTo>
                  <a:cubicBezTo>
                    <a:pt x="6101" y="4213"/>
                    <a:pt x="7509" y="2840"/>
                    <a:pt x="9234" y="1701"/>
                  </a:cubicBezTo>
                  <a:cubicBezTo>
                    <a:pt x="10994" y="563"/>
                    <a:pt x="12884" y="0"/>
                    <a:pt x="14890" y="0"/>
                  </a:cubicBezTo>
                  <a:cubicBezTo>
                    <a:pt x="17647" y="0"/>
                    <a:pt x="19865" y="892"/>
                    <a:pt x="21543" y="2687"/>
                  </a:cubicBezTo>
                  <a:cubicBezTo>
                    <a:pt x="23268" y="4447"/>
                    <a:pt x="24124" y="6630"/>
                    <a:pt x="24124" y="9234"/>
                  </a:cubicBezTo>
                  <a:cubicBezTo>
                    <a:pt x="24124" y="10302"/>
                    <a:pt x="23984" y="11300"/>
                    <a:pt x="23690" y="12250"/>
                  </a:cubicBezTo>
                  <a:cubicBezTo>
                    <a:pt x="23432" y="13165"/>
                    <a:pt x="22822" y="14855"/>
                    <a:pt x="21871" y="17307"/>
                  </a:cubicBezTo>
                  <a:cubicBezTo>
                    <a:pt x="18023" y="27199"/>
                    <a:pt x="16099" y="34568"/>
                    <a:pt x="16099" y="39414"/>
                  </a:cubicBezTo>
                  <a:cubicBezTo>
                    <a:pt x="16099" y="40575"/>
                    <a:pt x="16192" y="41655"/>
                    <a:pt x="16380" y="42652"/>
                  </a:cubicBezTo>
                  <a:cubicBezTo>
                    <a:pt x="16603" y="43602"/>
                    <a:pt x="16943" y="44553"/>
                    <a:pt x="17425" y="45503"/>
                  </a:cubicBezTo>
                  <a:cubicBezTo>
                    <a:pt x="17906" y="46430"/>
                    <a:pt x="18610" y="47158"/>
                    <a:pt x="19560" y="47709"/>
                  </a:cubicBezTo>
                  <a:cubicBezTo>
                    <a:pt x="20557" y="48214"/>
                    <a:pt x="21731" y="48472"/>
                    <a:pt x="23080" y="48472"/>
                  </a:cubicBezTo>
                  <a:cubicBezTo>
                    <a:pt x="24805" y="48472"/>
                    <a:pt x="26471" y="48073"/>
                    <a:pt x="28090" y="47263"/>
                  </a:cubicBezTo>
                  <a:cubicBezTo>
                    <a:pt x="29733" y="46430"/>
                    <a:pt x="31071" y="45433"/>
                    <a:pt x="32103" y="44295"/>
                  </a:cubicBezTo>
                  <a:cubicBezTo>
                    <a:pt x="33159" y="43157"/>
                    <a:pt x="34004" y="42112"/>
                    <a:pt x="34626" y="41162"/>
                  </a:cubicBezTo>
                  <a:cubicBezTo>
                    <a:pt x="35283" y="40176"/>
                    <a:pt x="35682" y="39425"/>
                    <a:pt x="35835" y="38909"/>
                  </a:cubicBezTo>
                  <a:lnTo>
                    <a:pt x="40892" y="18680"/>
                  </a:lnTo>
                  <a:lnTo>
                    <a:pt x="43145" y="9669"/>
                  </a:lnTo>
                  <a:cubicBezTo>
                    <a:pt x="43837" y="6407"/>
                    <a:pt x="44353" y="4377"/>
                    <a:pt x="44682" y="3567"/>
                  </a:cubicBezTo>
                  <a:cubicBezTo>
                    <a:pt x="45128" y="2804"/>
                    <a:pt x="45738" y="2218"/>
                    <a:pt x="46501" y="1807"/>
                  </a:cubicBezTo>
                  <a:cubicBezTo>
                    <a:pt x="47263" y="1408"/>
                    <a:pt x="47979" y="1209"/>
                    <a:pt x="48648" y="1209"/>
                  </a:cubicBezTo>
                  <a:cubicBezTo>
                    <a:pt x="49563" y="1209"/>
                    <a:pt x="50326" y="1478"/>
                    <a:pt x="50948" y="2030"/>
                  </a:cubicBezTo>
                  <a:cubicBezTo>
                    <a:pt x="51617" y="2582"/>
                    <a:pt x="51945" y="3332"/>
                    <a:pt x="51945" y="4283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0DE9FE72-A8F1-D7AA-1D27-279712141C67}"/>
                </a:ext>
              </a:extLst>
            </p:cNvPr>
            <p:cNvSpPr/>
            <p:nvPr/>
          </p:nvSpPr>
          <p:spPr>
            <a:xfrm>
              <a:off x="5244548" y="4536248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1A3FBBF-82A1-AF30-C529-854827941F87}"/>
                </a:ext>
              </a:extLst>
            </p:cNvPr>
            <p:cNvSpPr/>
            <p:nvPr/>
          </p:nvSpPr>
          <p:spPr>
            <a:xfrm>
              <a:off x="5244548" y="4069608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989B0544-AA46-F7B5-31B4-C54C8A1F7DA2}"/>
                </a:ext>
              </a:extLst>
            </p:cNvPr>
            <p:cNvSpPr/>
            <p:nvPr/>
          </p:nvSpPr>
          <p:spPr>
            <a:xfrm>
              <a:off x="5244548" y="3602972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682D51B9-84DE-F7F1-3739-F2DA4CB53FA0}"/>
                </a:ext>
              </a:extLst>
            </p:cNvPr>
            <p:cNvSpPr/>
            <p:nvPr/>
          </p:nvSpPr>
          <p:spPr>
            <a:xfrm>
              <a:off x="5244548" y="3136335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72DB7C2-DB46-C4E5-40FC-692013E35F0C}"/>
                </a:ext>
              </a:extLst>
            </p:cNvPr>
            <p:cNvSpPr/>
            <p:nvPr/>
          </p:nvSpPr>
          <p:spPr>
            <a:xfrm>
              <a:off x="5244548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78322E7-8628-D570-B112-E7D06AAE5F38}"/>
                </a:ext>
              </a:extLst>
            </p:cNvPr>
            <p:cNvSpPr/>
            <p:nvPr/>
          </p:nvSpPr>
          <p:spPr>
            <a:xfrm>
              <a:off x="5244548" y="4536248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85F83C2-2DA1-AB1A-0F16-1D03BC30D931}"/>
                </a:ext>
              </a:extLst>
            </p:cNvPr>
            <p:cNvSpPr/>
            <p:nvPr/>
          </p:nvSpPr>
          <p:spPr>
            <a:xfrm>
              <a:off x="5244548" y="4069608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7727507B-D5B8-3BCA-2C24-CDA5E8FA6B1A}"/>
                </a:ext>
              </a:extLst>
            </p:cNvPr>
            <p:cNvSpPr/>
            <p:nvPr/>
          </p:nvSpPr>
          <p:spPr>
            <a:xfrm>
              <a:off x="5244548" y="3602972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A7CC7B77-8CBF-3A69-F408-1DDC1BF85412}"/>
                </a:ext>
              </a:extLst>
            </p:cNvPr>
            <p:cNvSpPr/>
            <p:nvPr/>
          </p:nvSpPr>
          <p:spPr>
            <a:xfrm>
              <a:off x="5244548" y="3136335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63ACDB3-44C1-6810-53F0-BAB44D581A6A}"/>
                </a:ext>
              </a:extLst>
            </p:cNvPr>
            <p:cNvSpPr/>
            <p:nvPr/>
          </p:nvSpPr>
          <p:spPr>
            <a:xfrm>
              <a:off x="5060376" y="4499475"/>
              <a:ext cx="49052" cy="73628"/>
            </a:xfrm>
            <a:custGeom>
              <a:avLst/>
              <a:gdLst>
                <a:gd name="connsiteX0" fmla="*/ 24527 w 49052"/>
                <a:gd name="connsiteY0" fmla="*/ 7603 h 73628"/>
                <a:gd name="connsiteX1" fmla="*/ 13356 w 49052"/>
                <a:gd name="connsiteY1" fmla="*/ 14925 h 73628"/>
                <a:gd name="connsiteX2" fmla="*/ 9649 w 49052"/>
                <a:gd name="connsiteY2" fmla="*/ 36844 h 73628"/>
                <a:gd name="connsiteX3" fmla="*/ 13356 w 49052"/>
                <a:gd name="connsiteY3" fmla="*/ 58751 h 73628"/>
                <a:gd name="connsiteX4" fmla="*/ 24527 w 49052"/>
                <a:gd name="connsiteY4" fmla="*/ 66026 h 73628"/>
                <a:gd name="connsiteX5" fmla="*/ 35696 w 49052"/>
                <a:gd name="connsiteY5" fmla="*/ 58751 h 73628"/>
                <a:gd name="connsiteX6" fmla="*/ 39451 w 49052"/>
                <a:gd name="connsiteY6" fmla="*/ 36844 h 73628"/>
                <a:gd name="connsiteX7" fmla="*/ 35696 w 49052"/>
                <a:gd name="connsiteY7" fmla="*/ 14925 h 73628"/>
                <a:gd name="connsiteX8" fmla="*/ 24527 w 49052"/>
                <a:gd name="connsiteY8" fmla="*/ 7603 h 73628"/>
                <a:gd name="connsiteX9" fmla="*/ 24527 w 49052"/>
                <a:gd name="connsiteY9" fmla="*/ 0 h 73628"/>
                <a:gd name="connsiteX10" fmla="*/ 42732 w 49052"/>
                <a:gd name="connsiteY10" fmla="*/ 9457 h 73628"/>
                <a:gd name="connsiteX11" fmla="*/ 49053 w 49052"/>
                <a:gd name="connsiteY11" fmla="*/ 36844 h 73628"/>
                <a:gd name="connsiteX12" fmla="*/ 42732 w 49052"/>
                <a:gd name="connsiteY12" fmla="*/ 64219 h 73628"/>
                <a:gd name="connsiteX13" fmla="*/ 24527 w 49052"/>
                <a:gd name="connsiteY13" fmla="*/ 73629 h 73628"/>
                <a:gd name="connsiteX14" fmla="*/ 6274 w 49052"/>
                <a:gd name="connsiteY14" fmla="*/ 64219 h 73628"/>
                <a:gd name="connsiteX15" fmla="*/ 0 w 49052"/>
                <a:gd name="connsiteY15" fmla="*/ 36844 h 73628"/>
                <a:gd name="connsiteX16" fmla="*/ 6274 w 49052"/>
                <a:gd name="connsiteY16" fmla="*/ 9457 h 73628"/>
                <a:gd name="connsiteX17" fmla="*/ 24527 w 49052"/>
                <a:gd name="connsiteY17" fmla="*/ 0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8">
                  <a:moveTo>
                    <a:pt x="24527" y="7603"/>
                  </a:moveTo>
                  <a:cubicBezTo>
                    <a:pt x="19584" y="7603"/>
                    <a:pt x="15859" y="10044"/>
                    <a:pt x="13356" y="14925"/>
                  </a:cubicBezTo>
                  <a:cubicBezTo>
                    <a:pt x="10884" y="19771"/>
                    <a:pt x="9649" y="27081"/>
                    <a:pt x="9649" y="36844"/>
                  </a:cubicBezTo>
                  <a:cubicBezTo>
                    <a:pt x="9649" y="46571"/>
                    <a:pt x="10884" y="53869"/>
                    <a:pt x="13356" y="58751"/>
                  </a:cubicBezTo>
                  <a:cubicBezTo>
                    <a:pt x="15859" y="63597"/>
                    <a:pt x="19584" y="66026"/>
                    <a:pt x="24527" y="66026"/>
                  </a:cubicBezTo>
                  <a:cubicBezTo>
                    <a:pt x="29501" y="66026"/>
                    <a:pt x="33224" y="63597"/>
                    <a:pt x="35696" y="58751"/>
                  </a:cubicBezTo>
                  <a:cubicBezTo>
                    <a:pt x="38199" y="53869"/>
                    <a:pt x="39451" y="46571"/>
                    <a:pt x="39451" y="36844"/>
                  </a:cubicBezTo>
                  <a:cubicBezTo>
                    <a:pt x="39451" y="27081"/>
                    <a:pt x="38199" y="19771"/>
                    <a:pt x="35696" y="14925"/>
                  </a:cubicBezTo>
                  <a:cubicBezTo>
                    <a:pt x="33224" y="10044"/>
                    <a:pt x="29501" y="7603"/>
                    <a:pt x="24527" y="7603"/>
                  </a:cubicBezTo>
                  <a:moveTo>
                    <a:pt x="24527" y="0"/>
                  </a:moveTo>
                  <a:cubicBezTo>
                    <a:pt x="32480" y="0"/>
                    <a:pt x="38549" y="3156"/>
                    <a:pt x="42732" y="9457"/>
                  </a:cubicBezTo>
                  <a:cubicBezTo>
                    <a:pt x="46945" y="15735"/>
                    <a:pt x="49053" y="24864"/>
                    <a:pt x="49053" y="36844"/>
                  </a:cubicBezTo>
                  <a:cubicBezTo>
                    <a:pt x="49053" y="48789"/>
                    <a:pt x="46945" y="57918"/>
                    <a:pt x="42732" y="64219"/>
                  </a:cubicBezTo>
                  <a:cubicBezTo>
                    <a:pt x="38549" y="70496"/>
                    <a:pt x="32480" y="73629"/>
                    <a:pt x="24527" y="73629"/>
                  </a:cubicBezTo>
                  <a:cubicBezTo>
                    <a:pt x="16573" y="73629"/>
                    <a:pt x="10489" y="70496"/>
                    <a:pt x="6274" y="64219"/>
                  </a:cubicBezTo>
                  <a:cubicBezTo>
                    <a:pt x="2091" y="57918"/>
                    <a:pt x="0" y="48789"/>
                    <a:pt x="0" y="36844"/>
                  </a:cubicBezTo>
                  <a:cubicBezTo>
                    <a:pt x="0" y="24864"/>
                    <a:pt x="2091" y="15735"/>
                    <a:pt x="6274" y="9457"/>
                  </a:cubicBezTo>
                  <a:cubicBezTo>
                    <a:pt x="10489" y="3156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1CC84F3-EB15-C23C-CB38-351716483FF2}"/>
                </a:ext>
              </a:extLst>
            </p:cNvPr>
            <p:cNvSpPr/>
            <p:nvPr/>
          </p:nvSpPr>
          <p:spPr>
            <a:xfrm>
              <a:off x="5126303" y="4559657"/>
              <a:ext cx="10028" cy="12073"/>
            </a:xfrm>
            <a:custGeom>
              <a:avLst/>
              <a:gdLst>
                <a:gd name="connsiteX0" fmla="*/ 0 w 10028"/>
                <a:gd name="connsiteY0" fmla="*/ 0 h 12073"/>
                <a:gd name="connsiteX1" fmla="*/ 10029 w 10028"/>
                <a:gd name="connsiteY1" fmla="*/ 0 h 12073"/>
                <a:gd name="connsiteX2" fmla="*/ 10029 w 10028"/>
                <a:gd name="connsiteY2" fmla="*/ 12074 h 12073"/>
                <a:gd name="connsiteX3" fmla="*/ 0 w 10028"/>
                <a:gd name="connsiteY3" fmla="*/ 12074 h 12073"/>
                <a:gd name="connsiteX4" fmla="*/ 0 w 10028"/>
                <a:gd name="connsiteY4" fmla="*/ 0 h 1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3">
                  <a:moveTo>
                    <a:pt x="0" y="0"/>
                  </a:moveTo>
                  <a:lnTo>
                    <a:pt x="10029" y="0"/>
                  </a:lnTo>
                  <a:lnTo>
                    <a:pt x="10029" y="12074"/>
                  </a:lnTo>
                  <a:lnTo>
                    <a:pt x="0" y="12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C5A0098-9B5B-7ECB-2D0A-E6A4FAB68D3B}"/>
                </a:ext>
              </a:extLst>
            </p:cNvPr>
            <p:cNvSpPr/>
            <p:nvPr/>
          </p:nvSpPr>
          <p:spPr>
            <a:xfrm>
              <a:off x="5153254" y="4499475"/>
              <a:ext cx="49052" cy="73628"/>
            </a:xfrm>
            <a:custGeom>
              <a:avLst/>
              <a:gdLst>
                <a:gd name="connsiteX0" fmla="*/ 24526 w 49052"/>
                <a:gd name="connsiteY0" fmla="*/ 7603 h 73628"/>
                <a:gd name="connsiteX1" fmla="*/ 13356 w 49052"/>
                <a:gd name="connsiteY1" fmla="*/ 14925 h 73628"/>
                <a:gd name="connsiteX2" fmla="*/ 9649 w 49052"/>
                <a:gd name="connsiteY2" fmla="*/ 36844 h 73628"/>
                <a:gd name="connsiteX3" fmla="*/ 13356 w 49052"/>
                <a:gd name="connsiteY3" fmla="*/ 58751 h 73628"/>
                <a:gd name="connsiteX4" fmla="*/ 24526 w 49052"/>
                <a:gd name="connsiteY4" fmla="*/ 66026 h 73628"/>
                <a:gd name="connsiteX5" fmla="*/ 35696 w 49052"/>
                <a:gd name="connsiteY5" fmla="*/ 58751 h 73628"/>
                <a:gd name="connsiteX6" fmla="*/ 39451 w 49052"/>
                <a:gd name="connsiteY6" fmla="*/ 36844 h 73628"/>
                <a:gd name="connsiteX7" fmla="*/ 35696 w 49052"/>
                <a:gd name="connsiteY7" fmla="*/ 14925 h 73628"/>
                <a:gd name="connsiteX8" fmla="*/ 24526 w 49052"/>
                <a:gd name="connsiteY8" fmla="*/ 7603 h 73628"/>
                <a:gd name="connsiteX9" fmla="*/ 24526 w 49052"/>
                <a:gd name="connsiteY9" fmla="*/ 0 h 73628"/>
                <a:gd name="connsiteX10" fmla="*/ 42731 w 49052"/>
                <a:gd name="connsiteY10" fmla="*/ 9457 h 73628"/>
                <a:gd name="connsiteX11" fmla="*/ 49053 w 49052"/>
                <a:gd name="connsiteY11" fmla="*/ 36844 h 73628"/>
                <a:gd name="connsiteX12" fmla="*/ 42731 w 49052"/>
                <a:gd name="connsiteY12" fmla="*/ 64219 h 73628"/>
                <a:gd name="connsiteX13" fmla="*/ 24526 w 49052"/>
                <a:gd name="connsiteY13" fmla="*/ 73629 h 73628"/>
                <a:gd name="connsiteX14" fmla="*/ 6274 w 49052"/>
                <a:gd name="connsiteY14" fmla="*/ 64219 h 73628"/>
                <a:gd name="connsiteX15" fmla="*/ 0 w 49052"/>
                <a:gd name="connsiteY15" fmla="*/ 36844 h 73628"/>
                <a:gd name="connsiteX16" fmla="*/ 6274 w 49052"/>
                <a:gd name="connsiteY16" fmla="*/ 9457 h 73628"/>
                <a:gd name="connsiteX17" fmla="*/ 24526 w 49052"/>
                <a:gd name="connsiteY17" fmla="*/ 0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8">
                  <a:moveTo>
                    <a:pt x="24526" y="7603"/>
                  </a:moveTo>
                  <a:cubicBezTo>
                    <a:pt x="19582" y="7603"/>
                    <a:pt x="15859" y="10044"/>
                    <a:pt x="13356" y="14925"/>
                  </a:cubicBezTo>
                  <a:cubicBezTo>
                    <a:pt x="10884" y="19771"/>
                    <a:pt x="9649" y="27081"/>
                    <a:pt x="9649" y="36844"/>
                  </a:cubicBezTo>
                  <a:cubicBezTo>
                    <a:pt x="9649" y="46571"/>
                    <a:pt x="10884" y="53869"/>
                    <a:pt x="13356" y="58751"/>
                  </a:cubicBezTo>
                  <a:cubicBezTo>
                    <a:pt x="15859" y="63597"/>
                    <a:pt x="19582" y="66026"/>
                    <a:pt x="24526" y="66026"/>
                  </a:cubicBezTo>
                  <a:cubicBezTo>
                    <a:pt x="29501" y="66026"/>
                    <a:pt x="33224" y="63597"/>
                    <a:pt x="35696" y="58751"/>
                  </a:cubicBezTo>
                  <a:cubicBezTo>
                    <a:pt x="38199" y="53869"/>
                    <a:pt x="39451" y="46571"/>
                    <a:pt x="39451" y="36844"/>
                  </a:cubicBezTo>
                  <a:cubicBezTo>
                    <a:pt x="39451" y="27081"/>
                    <a:pt x="38199" y="19771"/>
                    <a:pt x="35696" y="14925"/>
                  </a:cubicBezTo>
                  <a:cubicBezTo>
                    <a:pt x="33224" y="10044"/>
                    <a:pt x="29501" y="7603"/>
                    <a:pt x="24526" y="7603"/>
                  </a:cubicBezTo>
                  <a:moveTo>
                    <a:pt x="24526" y="0"/>
                  </a:moveTo>
                  <a:cubicBezTo>
                    <a:pt x="32480" y="0"/>
                    <a:pt x="38548" y="3156"/>
                    <a:pt x="42731" y="9457"/>
                  </a:cubicBezTo>
                  <a:cubicBezTo>
                    <a:pt x="46945" y="15735"/>
                    <a:pt x="49053" y="24864"/>
                    <a:pt x="49053" y="36844"/>
                  </a:cubicBezTo>
                  <a:cubicBezTo>
                    <a:pt x="49053" y="48789"/>
                    <a:pt x="46945" y="57918"/>
                    <a:pt x="42731" y="64219"/>
                  </a:cubicBezTo>
                  <a:cubicBezTo>
                    <a:pt x="38548" y="70496"/>
                    <a:pt x="32480" y="73629"/>
                    <a:pt x="24526" y="73629"/>
                  </a:cubicBezTo>
                  <a:cubicBezTo>
                    <a:pt x="16572" y="73629"/>
                    <a:pt x="10488" y="70496"/>
                    <a:pt x="6274" y="64219"/>
                  </a:cubicBezTo>
                  <a:cubicBezTo>
                    <a:pt x="2091" y="57918"/>
                    <a:pt x="0" y="48789"/>
                    <a:pt x="0" y="36844"/>
                  </a:cubicBezTo>
                  <a:cubicBezTo>
                    <a:pt x="0" y="24864"/>
                    <a:pt x="2091" y="15735"/>
                    <a:pt x="6274" y="9457"/>
                  </a:cubicBezTo>
                  <a:cubicBezTo>
                    <a:pt x="10488" y="3156"/>
                    <a:pt x="16572" y="0"/>
                    <a:pt x="24526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C3D2896-FAD4-283B-BF84-2D4EB6077EC9}"/>
                </a:ext>
              </a:extLst>
            </p:cNvPr>
            <p:cNvSpPr/>
            <p:nvPr/>
          </p:nvSpPr>
          <p:spPr>
            <a:xfrm>
              <a:off x="5062895" y="4032842"/>
              <a:ext cx="49052" cy="73627"/>
            </a:xfrm>
            <a:custGeom>
              <a:avLst/>
              <a:gdLst>
                <a:gd name="connsiteX0" fmla="*/ 24527 w 49052"/>
                <a:gd name="connsiteY0" fmla="*/ 7606 h 73627"/>
                <a:gd name="connsiteX1" fmla="*/ 13356 w 49052"/>
                <a:gd name="connsiteY1" fmla="*/ 14925 h 73627"/>
                <a:gd name="connsiteX2" fmla="*/ 9649 w 49052"/>
                <a:gd name="connsiteY2" fmla="*/ 36838 h 73627"/>
                <a:gd name="connsiteX3" fmla="*/ 13356 w 49052"/>
                <a:gd name="connsiteY3" fmla="*/ 58750 h 73627"/>
                <a:gd name="connsiteX4" fmla="*/ 24527 w 49052"/>
                <a:gd name="connsiteY4" fmla="*/ 66022 h 73627"/>
                <a:gd name="connsiteX5" fmla="*/ 35696 w 49052"/>
                <a:gd name="connsiteY5" fmla="*/ 58750 h 73627"/>
                <a:gd name="connsiteX6" fmla="*/ 39451 w 49052"/>
                <a:gd name="connsiteY6" fmla="*/ 36838 h 73627"/>
                <a:gd name="connsiteX7" fmla="*/ 35696 w 49052"/>
                <a:gd name="connsiteY7" fmla="*/ 14925 h 73627"/>
                <a:gd name="connsiteX8" fmla="*/ 24527 w 49052"/>
                <a:gd name="connsiteY8" fmla="*/ 7606 h 73627"/>
                <a:gd name="connsiteX9" fmla="*/ 24527 w 49052"/>
                <a:gd name="connsiteY9" fmla="*/ 0 h 73627"/>
                <a:gd name="connsiteX10" fmla="*/ 42732 w 49052"/>
                <a:gd name="connsiteY10" fmla="*/ 9459 h 73627"/>
                <a:gd name="connsiteX11" fmla="*/ 49053 w 49052"/>
                <a:gd name="connsiteY11" fmla="*/ 36838 h 73627"/>
                <a:gd name="connsiteX12" fmla="*/ 42732 w 49052"/>
                <a:gd name="connsiteY12" fmla="*/ 64216 h 73627"/>
                <a:gd name="connsiteX13" fmla="*/ 24527 w 49052"/>
                <a:gd name="connsiteY13" fmla="*/ 73628 h 73627"/>
                <a:gd name="connsiteX14" fmla="*/ 6274 w 49052"/>
                <a:gd name="connsiteY14" fmla="*/ 64216 h 73627"/>
                <a:gd name="connsiteX15" fmla="*/ 0 w 49052"/>
                <a:gd name="connsiteY15" fmla="*/ 36838 h 73627"/>
                <a:gd name="connsiteX16" fmla="*/ 6274 w 49052"/>
                <a:gd name="connsiteY16" fmla="*/ 9459 h 73627"/>
                <a:gd name="connsiteX17" fmla="*/ 24527 w 49052"/>
                <a:gd name="connsiteY17" fmla="*/ 0 h 7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7">
                  <a:moveTo>
                    <a:pt x="24527" y="7606"/>
                  </a:moveTo>
                  <a:cubicBezTo>
                    <a:pt x="19584" y="7606"/>
                    <a:pt x="15859" y="10045"/>
                    <a:pt x="13356" y="14925"/>
                  </a:cubicBezTo>
                  <a:cubicBezTo>
                    <a:pt x="10884" y="19774"/>
                    <a:pt x="9649" y="27078"/>
                    <a:pt x="9649" y="36838"/>
                  </a:cubicBezTo>
                  <a:cubicBezTo>
                    <a:pt x="9649" y="46566"/>
                    <a:pt x="10884" y="53869"/>
                    <a:pt x="13356" y="58750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1" y="66022"/>
                    <a:pt x="33224" y="63598"/>
                    <a:pt x="35696" y="58750"/>
                  </a:cubicBezTo>
                  <a:cubicBezTo>
                    <a:pt x="38199" y="53869"/>
                    <a:pt x="39451" y="46566"/>
                    <a:pt x="39451" y="36838"/>
                  </a:cubicBezTo>
                  <a:cubicBezTo>
                    <a:pt x="39451" y="27078"/>
                    <a:pt x="38199" y="19774"/>
                    <a:pt x="35696" y="14925"/>
                  </a:cubicBezTo>
                  <a:cubicBezTo>
                    <a:pt x="33224" y="10045"/>
                    <a:pt x="29501" y="7606"/>
                    <a:pt x="24527" y="7606"/>
                  </a:cubicBezTo>
                  <a:moveTo>
                    <a:pt x="24527" y="0"/>
                  </a:moveTo>
                  <a:cubicBezTo>
                    <a:pt x="32480" y="0"/>
                    <a:pt x="38549" y="3153"/>
                    <a:pt x="42732" y="9459"/>
                  </a:cubicBezTo>
                  <a:cubicBezTo>
                    <a:pt x="46945" y="15733"/>
                    <a:pt x="49053" y="24859"/>
                    <a:pt x="49053" y="36838"/>
                  </a:cubicBezTo>
                  <a:cubicBezTo>
                    <a:pt x="49053" y="48784"/>
                    <a:pt x="46945" y="57911"/>
                    <a:pt x="42732" y="64216"/>
                  </a:cubicBezTo>
                  <a:cubicBezTo>
                    <a:pt x="38549" y="70490"/>
                    <a:pt x="32480" y="73628"/>
                    <a:pt x="24527" y="73628"/>
                  </a:cubicBezTo>
                  <a:cubicBezTo>
                    <a:pt x="16573" y="73628"/>
                    <a:pt x="10489" y="70490"/>
                    <a:pt x="6274" y="64216"/>
                  </a:cubicBezTo>
                  <a:cubicBezTo>
                    <a:pt x="2091" y="57911"/>
                    <a:pt x="0" y="48784"/>
                    <a:pt x="0" y="36838"/>
                  </a:cubicBezTo>
                  <a:cubicBezTo>
                    <a:pt x="0" y="24859"/>
                    <a:pt x="2091" y="15733"/>
                    <a:pt x="6274" y="9459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DA40BF0-4F82-4A2D-AB45-EBBA34FD59DB}"/>
                </a:ext>
              </a:extLst>
            </p:cNvPr>
            <p:cNvSpPr/>
            <p:nvPr/>
          </p:nvSpPr>
          <p:spPr>
            <a:xfrm>
              <a:off x="5128822" y="4093018"/>
              <a:ext cx="10028" cy="12072"/>
            </a:xfrm>
            <a:custGeom>
              <a:avLst/>
              <a:gdLst>
                <a:gd name="connsiteX0" fmla="*/ 0 w 10028"/>
                <a:gd name="connsiteY0" fmla="*/ 0 h 12072"/>
                <a:gd name="connsiteX1" fmla="*/ 10029 w 10028"/>
                <a:gd name="connsiteY1" fmla="*/ 0 h 12072"/>
                <a:gd name="connsiteX2" fmla="*/ 10029 w 10028"/>
                <a:gd name="connsiteY2" fmla="*/ 12073 h 12072"/>
                <a:gd name="connsiteX3" fmla="*/ 0 w 10028"/>
                <a:gd name="connsiteY3" fmla="*/ 12073 h 12072"/>
                <a:gd name="connsiteX4" fmla="*/ 0 w 10028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2">
                  <a:moveTo>
                    <a:pt x="0" y="0"/>
                  </a:moveTo>
                  <a:lnTo>
                    <a:pt x="10029" y="0"/>
                  </a:lnTo>
                  <a:lnTo>
                    <a:pt x="10029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1A773D5-BDB5-B1AD-A1DD-76A505C5DC2A}"/>
                </a:ext>
              </a:extLst>
            </p:cNvPr>
            <p:cNvSpPr/>
            <p:nvPr/>
          </p:nvSpPr>
          <p:spPr>
            <a:xfrm>
              <a:off x="5160050" y="4034125"/>
              <a:ext cx="42256" cy="70965"/>
            </a:xfrm>
            <a:custGeom>
              <a:avLst/>
              <a:gdLst>
                <a:gd name="connsiteX0" fmla="*/ 1379 w 42256"/>
                <a:gd name="connsiteY0" fmla="*/ 62884 h 70965"/>
                <a:gd name="connsiteX1" fmla="*/ 17064 w 42256"/>
                <a:gd name="connsiteY1" fmla="*/ 62884 h 70965"/>
                <a:gd name="connsiteX2" fmla="*/ 17064 w 42256"/>
                <a:gd name="connsiteY2" fmla="*/ 8746 h 70965"/>
                <a:gd name="connsiteX3" fmla="*/ 0 w 42256"/>
                <a:gd name="connsiteY3" fmla="*/ 12168 h 70965"/>
                <a:gd name="connsiteX4" fmla="*/ 0 w 42256"/>
                <a:gd name="connsiteY4" fmla="*/ 3423 h 70965"/>
                <a:gd name="connsiteX5" fmla="*/ 16969 w 42256"/>
                <a:gd name="connsiteY5" fmla="*/ 0 h 70965"/>
                <a:gd name="connsiteX6" fmla="*/ 26571 w 42256"/>
                <a:gd name="connsiteY6" fmla="*/ 0 h 70965"/>
                <a:gd name="connsiteX7" fmla="*/ 26571 w 42256"/>
                <a:gd name="connsiteY7" fmla="*/ 62884 h 70965"/>
                <a:gd name="connsiteX8" fmla="*/ 42257 w 42256"/>
                <a:gd name="connsiteY8" fmla="*/ 62884 h 70965"/>
                <a:gd name="connsiteX9" fmla="*/ 42257 w 42256"/>
                <a:gd name="connsiteY9" fmla="*/ 70965 h 70965"/>
                <a:gd name="connsiteX10" fmla="*/ 1379 w 42256"/>
                <a:gd name="connsiteY10" fmla="*/ 70965 h 70965"/>
                <a:gd name="connsiteX11" fmla="*/ 1379 w 42256"/>
                <a:gd name="connsiteY11" fmla="*/ 62884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56" h="70965">
                  <a:moveTo>
                    <a:pt x="1379" y="62884"/>
                  </a:moveTo>
                  <a:lnTo>
                    <a:pt x="17064" y="62884"/>
                  </a:lnTo>
                  <a:lnTo>
                    <a:pt x="17064" y="8746"/>
                  </a:lnTo>
                  <a:lnTo>
                    <a:pt x="0" y="12168"/>
                  </a:lnTo>
                  <a:lnTo>
                    <a:pt x="0" y="3423"/>
                  </a:lnTo>
                  <a:lnTo>
                    <a:pt x="16969" y="0"/>
                  </a:lnTo>
                  <a:lnTo>
                    <a:pt x="26571" y="0"/>
                  </a:lnTo>
                  <a:lnTo>
                    <a:pt x="26571" y="62884"/>
                  </a:lnTo>
                  <a:lnTo>
                    <a:pt x="42257" y="62884"/>
                  </a:lnTo>
                  <a:lnTo>
                    <a:pt x="42257" y="70965"/>
                  </a:lnTo>
                  <a:lnTo>
                    <a:pt x="1379" y="70965"/>
                  </a:lnTo>
                  <a:lnTo>
                    <a:pt x="1379" y="62884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6E94E492-5F63-DAD8-8410-0F4A2B0DF3DA}"/>
                </a:ext>
              </a:extLst>
            </p:cNvPr>
            <p:cNvSpPr/>
            <p:nvPr/>
          </p:nvSpPr>
          <p:spPr>
            <a:xfrm>
              <a:off x="5063656" y="3566205"/>
              <a:ext cx="49052" cy="73627"/>
            </a:xfrm>
            <a:custGeom>
              <a:avLst/>
              <a:gdLst>
                <a:gd name="connsiteX0" fmla="*/ 24527 w 49052"/>
                <a:gd name="connsiteY0" fmla="*/ 7606 h 73627"/>
                <a:gd name="connsiteX1" fmla="*/ 13356 w 49052"/>
                <a:gd name="connsiteY1" fmla="*/ 14925 h 73627"/>
                <a:gd name="connsiteX2" fmla="*/ 9649 w 49052"/>
                <a:gd name="connsiteY2" fmla="*/ 36838 h 73627"/>
                <a:gd name="connsiteX3" fmla="*/ 13356 w 49052"/>
                <a:gd name="connsiteY3" fmla="*/ 58751 h 73627"/>
                <a:gd name="connsiteX4" fmla="*/ 24527 w 49052"/>
                <a:gd name="connsiteY4" fmla="*/ 66022 h 73627"/>
                <a:gd name="connsiteX5" fmla="*/ 35696 w 49052"/>
                <a:gd name="connsiteY5" fmla="*/ 58751 h 73627"/>
                <a:gd name="connsiteX6" fmla="*/ 39452 w 49052"/>
                <a:gd name="connsiteY6" fmla="*/ 36838 h 73627"/>
                <a:gd name="connsiteX7" fmla="*/ 35696 w 49052"/>
                <a:gd name="connsiteY7" fmla="*/ 14925 h 73627"/>
                <a:gd name="connsiteX8" fmla="*/ 24527 w 49052"/>
                <a:gd name="connsiteY8" fmla="*/ 7606 h 73627"/>
                <a:gd name="connsiteX9" fmla="*/ 24527 w 49052"/>
                <a:gd name="connsiteY9" fmla="*/ 0 h 73627"/>
                <a:gd name="connsiteX10" fmla="*/ 42732 w 49052"/>
                <a:gd name="connsiteY10" fmla="*/ 9460 h 73627"/>
                <a:gd name="connsiteX11" fmla="*/ 49053 w 49052"/>
                <a:gd name="connsiteY11" fmla="*/ 36838 h 73627"/>
                <a:gd name="connsiteX12" fmla="*/ 42732 w 49052"/>
                <a:gd name="connsiteY12" fmla="*/ 64216 h 73627"/>
                <a:gd name="connsiteX13" fmla="*/ 24527 w 49052"/>
                <a:gd name="connsiteY13" fmla="*/ 73628 h 73627"/>
                <a:gd name="connsiteX14" fmla="*/ 6274 w 49052"/>
                <a:gd name="connsiteY14" fmla="*/ 64216 h 73627"/>
                <a:gd name="connsiteX15" fmla="*/ 0 w 49052"/>
                <a:gd name="connsiteY15" fmla="*/ 36838 h 73627"/>
                <a:gd name="connsiteX16" fmla="*/ 6274 w 49052"/>
                <a:gd name="connsiteY16" fmla="*/ 9460 h 73627"/>
                <a:gd name="connsiteX17" fmla="*/ 24527 w 49052"/>
                <a:gd name="connsiteY17" fmla="*/ 0 h 7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7">
                  <a:moveTo>
                    <a:pt x="24527" y="7606"/>
                  </a:moveTo>
                  <a:cubicBezTo>
                    <a:pt x="19584" y="7606"/>
                    <a:pt x="15859" y="10045"/>
                    <a:pt x="13356" y="14925"/>
                  </a:cubicBezTo>
                  <a:cubicBezTo>
                    <a:pt x="10884" y="19774"/>
                    <a:pt x="9649" y="27078"/>
                    <a:pt x="9649" y="36838"/>
                  </a:cubicBezTo>
                  <a:cubicBezTo>
                    <a:pt x="9649" y="46566"/>
                    <a:pt x="10884" y="53871"/>
                    <a:pt x="13356" y="58751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2" y="66022"/>
                    <a:pt x="33225" y="63598"/>
                    <a:pt x="35696" y="58751"/>
                  </a:cubicBezTo>
                  <a:cubicBezTo>
                    <a:pt x="38200" y="53871"/>
                    <a:pt x="39452" y="46566"/>
                    <a:pt x="39452" y="36838"/>
                  </a:cubicBezTo>
                  <a:cubicBezTo>
                    <a:pt x="39452" y="27078"/>
                    <a:pt x="38200" y="19774"/>
                    <a:pt x="35696" y="14925"/>
                  </a:cubicBezTo>
                  <a:cubicBezTo>
                    <a:pt x="33225" y="10045"/>
                    <a:pt x="29502" y="7606"/>
                    <a:pt x="24527" y="7606"/>
                  </a:cubicBezTo>
                  <a:moveTo>
                    <a:pt x="24527" y="0"/>
                  </a:moveTo>
                  <a:cubicBezTo>
                    <a:pt x="32480" y="0"/>
                    <a:pt x="38549" y="3153"/>
                    <a:pt x="42732" y="9460"/>
                  </a:cubicBezTo>
                  <a:cubicBezTo>
                    <a:pt x="46945" y="15734"/>
                    <a:pt x="49053" y="24859"/>
                    <a:pt x="49053" y="36838"/>
                  </a:cubicBezTo>
                  <a:cubicBezTo>
                    <a:pt x="49053" y="48784"/>
                    <a:pt x="46945" y="57911"/>
                    <a:pt x="42732" y="64216"/>
                  </a:cubicBezTo>
                  <a:cubicBezTo>
                    <a:pt x="38549" y="70490"/>
                    <a:pt x="32480" y="73628"/>
                    <a:pt x="24527" y="73628"/>
                  </a:cubicBezTo>
                  <a:cubicBezTo>
                    <a:pt x="16573" y="73628"/>
                    <a:pt x="10489" y="70490"/>
                    <a:pt x="6274" y="64216"/>
                  </a:cubicBezTo>
                  <a:cubicBezTo>
                    <a:pt x="2091" y="57911"/>
                    <a:pt x="0" y="48784"/>
                    <a:pt x="0" y="36838"/>
                  </a:cubicBezTo>
                  <a:cubicBezTo>
                    <a:pt x="0" y="24859"/>
                    <a:pt x="2091" y="15734"/>
                    <a:pt x="6274" y="9460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C897F95-CC8C-67BB-1505-060060E53916}"/>
                </a:ext>
              </a:extLst>
            </p:cNvPr>
            <p:cNvSpPr/>
            <p:nvPr/>
          </p:nvSpPr>
          <p:spPr>
            <a:xfrm>
              <a:off x="5129583" y="3626382"/>
              <a:ext cx="10028" cy="12072"/>
            </a:xfrm>
            <a:custGeom>
              <a:avLst/>
              <a:gdLst>
                <a:gd name="connsiteX0" fmla="*/ 0 w 10028"/>
                <a:gd name="connsiteY0" fmla="*/ 0 h 12072"/>
                <a:gd name="connsiteX1" fmla="*/ 10029 w 10028"/>
                <a:gd name="connsiteY1" fmla="*/ 0 h 12072"/>
                <a:gd name="connsiteX2" fmla="*/ 10029 w 10028"/>
                <a:gd name="connsiteY2" fmla="*/ 12073 h 12072"/>
                <a:gd name="connsiteX3" fmla="*/ 0 w 10028"/>
                <a:gd name="connsiteY3" fmla="*/ 12073 h 12072"/>
                <a:gd name="connsiteX4" fmla="*/ 0 w 10028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2">
                  <a:moveTo>
                    <a:pt x="0" y="0"/>
                  </a:moveTo>
                  <a:lnTo>
                    <a:pt x="10029" y="0"/>
                  </a:lnTo>
                  <a:lnTo>
                    <a:pt x="10029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F01C3E7-0899-2A88-9751-D3393EB66B76}"/>
                </a:ext>
              </a:extLst>
            </p:cNvPr>
            <p:cNvSpPr/>
            <p:nvPr/>
          </p:nvSpPr>
          <p:spPr>
            <a:xfrm>
              <a:off x="5157246" y="3566205"/>
              <a:ext cx="45060" cy="72249"/>
            </a:xfrm>
            <a:custGeom>
              <a:avLst/>
              <a:gdLst>
                <a:gd name="connsiteX0" fmla="*/ 11551 w 45060"/>
                <a:gd name="connsiteY0" fmla="*/ 64169 h 72249"/>
                <a:gd name="connsiteX1" fmla="*/ 45061 w 45060"/>
                <a:gd name="connsiteY1" fmla="*/ 64169 h 72249"/>
                <a:gd name="connsiteX2" fmla="*/ 45061 w 45060"/>
                <a:gd name="connsiteY2" fmla="*/ 72249 h 72249"/>
                <a:gd name="connsiteX3" fmla="*/ 0 w 45060"/>
                <a:gd name="connsiteY3" fmla="*/ 72249 h 72249"/>
                <a:gd name="connsiteX4" fmla="*/ 0 w 45060"/>
                <a:gd name="connsiteY4" fmla="*/ 64169 h 72249"/>
                <a:gd name="connsiteX5" fmla="*/ 14878 w 45060"/>
                <a:gd name="connsiteY5" fmla="*/ 49006 h 72249"/>
                <a:gd name="connsiteX6" fmla="*/ 26761 w 45060"/>
                <a:gd name="connsiteY6" fmla="*/ 36695 h 72249"/>
                <a:gd name="connsiteX7" fmla="*/ 33178 w 45060"/>
                <a:gd name="connsiteY7" fmla="*/ 27950 h 72249"/>
                <a:gd name="connsiteX8" fmla="*/ 35031 w 45060"/>
                <a:gd name="connsiteY8" fmla="*/ 20867 h 72249"/>
                <a:gd name="connsiteX9" fmla="*/ 31039 w 45060"/>
                <a:gd name="connsiteY9" fmla="*/ 11646 h 72249"/>
                <a:gd name="connsiteX10" fmla="*/ 20724 w 45060"/>
                <a:gd name="connsiteY10" fmla="*/ 8081 h 72249"/>
                <a:gd name="connsiteX11" fmla="*/ 11170 w 45060"/>
                <a:gd name="connsiteY11" fmla="*/ 9650 h 72249"/>
                <a:gd name="connsiteX12" fmla="*/ 475 w 45060"/>
                <a:gd name="connsiteY12" fmla="*/ 14403 h 72249"/>
                <a:gd name="connsiteX13" fmla="*/ 475 w 45060"/>
                <a:gd name="connsiteY13" fmla="*/ 4706 h 72249"/>
                <a:gd name="connsiteX14" fmla="*/ 11312 w 45060"/>
                <a:gd name="connsiteY14" fmla="*/ 1189 h 72249"/>
                <a:gd name="connsiteX15" fmla="*/ 20534 w 45060"/>
                <a:gd name="connsiteY15" fmla="*/ 0 h 72249"/>
                <a:gd name="connsiteX16" fmla="*/ 38122 w 45060"/>
                <a:gd name="connsiteY16" fmla="*/ 5514 h 72249"/>
                <a:gd name="connsiteX17" fmla="*/ 44681 w 45060"/>
                <a:gd name="connsiteY17" fmla="*/ 20249 h 72249"/>
                <a:gd name="connsiteX18" fmla="*/ 43017 w 45060"/>
                <a:gd name="connsiteY18" fmla="*/ 28567 h 72249"/>
                <a:gd name="connsiteX19" fmla="*/ 37075 w 45060"/>
                <a:gd name="connsiteY19" fmla="*/ 37788 h 72249"/>
                <a:gd name="connsiteX20" fmla="*/ 29517 w 45060"/>
                <a:gd name="connsiteY20" fmla="*/ 45774 h 72249"/>
                <a:gd name="connsiteX21" fmla="*/ 11551 w 45060"/>
                <a:gd name="connsiteY21" fmla="*/ 64169 h 7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60" h="72249">
                  <a:moveTo>
                    <a:pt x="11551" y="64169"/>
                  </a:moveTo>
                  <a:lnTo>
                    <a:pt x="45061" y="64169"/>
                  </a:lnTo>
                  <a:lnTo>
                    <a:pt x="45061" y="72249"/>
                  </a:lnTo>
                  <a:lnTo>
                    <a:pt x="0" y="72249"/>
                  </a:lnTo>
                  <a:lnTo>
                    <a:pt x="0" y="64169"/>
                  </a:lnTo>
                  <a:cubicBezTo>
                    <a:pt x="3644" y="60398"/>
                    <a:pt x="8604" y="55343"/>
                    <a:pt x="14878" y="49006"/>
                  </a:cubicBezTo>
                  <a:cubicBezTo>
                    <a:pt x="21184" y="42637"/>
                    <a:pt x="25145" y="38533"/>
                    <a:pt x="26761" y="36695"/>
                  </a:cubicBezTo>
                  <a:cubicBezTo>
                    <a:pt x="29834" y="33242"/>
                    <a:pt x="31973" y="30326"/>
                    <a:pt x="33178" y="27950"/>
                  </a:cubicBezTo>
                  <a:cubicBezTo>
                    <a:pt x="34414" y="25541"/>
                    <a:pt x="35031" y="23180"/>
                    <a:pt x="35031" y="20867"/>
                  </a:cubicBezTo>
                  <a:cubicBezTo>
                    <a:pt x="35031" y="17096"/>
                    <a:pt x="33700" y="14022"/>
                    <a:pt x="31039" y="11646"/>
                  </a:cubicBezTo>
                  <a:cubicBezTo>
                    <a:pt x="28408" y="9270"/>
                    <a:pt x="24971" y="8081"/>
                    <a:pt x="20724" y="8081"/>
                  </a:cubicBezTo>
                  <a:cubicBezTo>
                    <a:pt x="17714" y="8081"/>
                    <a:pt x="14530" y="8604"/>
                    <a:pt x="11170" y="9650"/>
                  </a:cubicBezTo>
                  <a:cubicBezTo>
                    <a:pt x="7844" y="10695"/>
                    <a:pt x="4278" y="12279"/>
                    <a:pt x="475" y="14403"/>
                  </a:cubicBezTo>
                  <a:lnTo>
                    <a:pt x="475" y="4706"/>
                  </a:lnTo>
                  <a:cubicBezTo>
                    <a:pt x="4341" y="3154"/>
                    <a:pt x="7954" y="1981"/>
                    <a:pt x="11312" y="1189"/>
                  </a:cubicBezTo>
                  <a:cubicBezTo>
                    <a:pt x="14672" y="397"/>
                    <a:pt x="17745" y="0"/>
                    <a:pt x="20534" y="0"/>
                  </a:cubicBezTo>
                  <a:cubicBezTo>
                    <a:pt x="27885" y="0"/>
                    <a:pt x="33748" y="1837"/>
                    <a:pt x="38122" y="5514"/>
                  </a:cubicBezTo>
                  <a:cubicBezTo>
                    <a:pt x="42495" y="9190"/>
                    <a:pt x="44681" y="14102"/>
                    <a:pt x="44681" y="20249"/>
                  </a:cubicBezTo>
                  <a:cubicBezTo>
                    <a:pt x="44681" y="23165"/>
                    <a:pt x="44126" y="25937"/>
                    <a:pt x="43017" y="28567"/>
                  </a:cubicBezTo>
                  <a:cubicBezTo>
                    <a:pt x="41940" y="31166"/>
                    <a:pt x="39959" y="34239"/>
                    <a:pt x="37075" y="37788"/>
                  </a:cubicBezTo>
                  <a:cubicBezTo>
                    <a:pt x="36283" y="38707"/>
                    <a:pt x="33764" y="41370"/>
                    <a:pt x="29517" y="45774"/>
                  </a:cubicBezTo>
                  <a:cubicBezTo>
                    <a:pt x="25271" y="50147"/>
                    <a:pt x="19282" y="56278"/>
                    <a:pt x="11551" y="64169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776CF258-E671-A354-1CD4-98213590D4B6}"/>
                </a:ext>
              </a:extLst>
            </p:cNvPr>
            <p:cNvSpPr/>
            <p:nvPr/>
          </p:nvSpPr>
          <p:spPr>
            <a:xfrm>
              <a:off x="5061707" y="3099570"/>
              <a:ext cx="49052" cy="73626"/>
            </a:xfrm>
            <a:custGeom>
              <a:avLst/>
              <a:gdLst>
                <a:gd name="connsiteX0" fmla="*/ 24527 w 49052"/>
                <a:gd name="connsiteY0" fmla="*/ 7605 h 73626"/>
                <a:gd name="connsiteX1" fmla="*/ 13356 w 49052"/>
                <a:gd name="connsiteY1" fmla="*/ 14924 h 73626"/>
                <a:gd name="connsiteX2" fmla="*/ 9649 w 49052"/>
                <a:gd name="connsiteY2" fmla="*/ 36837 h 73626"/>
                <a:gd name="connsiteX3" fmla="*/ 13356 w 49052"/>
                <a:gd name="connsiteY3" fmla="*/ 58749 h 73626"/>
                <a:gd name="connsiteX4" fmla="*/ 24527 w 49052"/>
                <a:gd name="connsiteY4" fmla="*/ 66022 h 73626"/>
                <a:gd name="connsiteX5" fmla="*/ 35696 w 49052"/>
                <a:gd name="connsiteY5" fmla="*/ 58749 h 73626"/>
                <a:gd name="connsiteX6" fmla="*/ 39452 w 49052"/>
                <a:gd name="connsiteY6" fmla="*/ 36837 h 73626"/>
                <a:gd name="connsiteX7" fmla="*/ 35696 w 49052"/>
                <a:gd name="connsiteY7" fmla="*/ 14924 h 73626"/>
                <a:gd name="connsiteX8" fmla="*/ 24527 w 49052"/>
                <a:gd name="connsiteY8" fmla="*/ 7605 h 73626"/>
                <a:gd name="connsiteX9" fmla="*/ 24527 w 49052"/>
                <a:gd name="connsiteY9" fmla="*/ 0 h 73626"/>
                <a:gd name="connsiteX10" fmla="*/ 42732 w 49052"/>
                <a:gd name="connsiteY10" fmla="*/ 9459 h 73626"/>
                <a:gd name="connsiteX11" fmla="*/ 49053 w 49052"/>
                <a:gd name="connsiteY11" fmla="*/ 36837 h 73626"/>
                <a:gd name="connsiteX12" fmla="*/ 42732 w 49052"/>
                <a:gd name="connsiteY12" fmla="*/ 64215 h 73626"/>
                <a:gd name="connsiteX13" fmla="*/ 24527 w 49052"/>
                <a:gd name="connsiteY13" fmla="*/ 73627 h 73626"/>
                <a:gd name="connsiteX14" fmla="*/ 6274 w 49052"/>
                <a:gd name="connsiteY14" fmla="*/ 64215 h 73626"/>
                <a:gd name="connsiteX15" fmla="*/ 0 w 49052"/>
                <a:gd name="connsiteY15" fmla="*/ 36837 h 73626"/>
                <a:gd name="connsiteX16" fmla="*/ 6274 w 49052"/>
                <a:gd name="connsiteY16" fmla="*/ 9459 h 73626"/>
                <a:gd name="connsiteX17" fmla="*/ 24527 w 49052"/>
                <a:gd name="connsiteY17" fmla="*/ 0 h 7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6">
                  <a:moveTo>
                    <a:pt x="24527" y="7605"/>
                  </a:moveTo>
                  <a:cubicBezTo>
                    <a:pt x="19584" y="7605"/>
                    <a:pt x="15859" y="10044"/>
                    <a:pt x="13356" y="14924"/>
                  </a:cubicBezTo>
                  <a:cubicBezTo>
                    <a:pt x="10884" y="19772"/>
                    <a:pt x="9649" y="27077"/>
                    <a:pt x="9649" y="36837"/>
                  </a:cubicBezTo>
                  <a:cubicBezTo>
                    <a:pt x="9649" y="46565"/>
                    <a:pt x="10884" y="53869"/>
                    <a:pt x="13356" y="58749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2" y="66022"/>
                    <a:pt x="33225" y="63598"/>
                    <a:pt x="35696" y="58749"/>
                  </a:cubicBezTo>
                  <a:cubicBezTo>
                    <a:pt x="38200" y="53869"/>
                    <a:pt x="39452" y="46565"/>
                    <a:pt x="39452" y="36837"/>
                  </a:cubicBezTo>
                  <a:cubicBezTo>
                    <a:pt x="39452" y="27077"/>
                    <a:pt x="38200" y="19772"/>
                    <a:pt x="35696" y="14924"/>
                  </a:cubicBezTo>
                  <a:cubicBezTo>
                    <a:pt x="33225" y="10044"/>
                    <a:pt x="29502" y="7605"/>
                    <a:pt x="24527" y="7605"/>
                  </a:cubicBezTo>
                  <a:moveTo>
                    <a:pt x="24527" y="0"/>
                  </a:moveTo>
                  <a:cubicBezTo>
                    <a:pt x="32481" y="0"/>
                    <a:pt x="38549" y="3153"/>
                    <a:pt x="42732" y="9459"/>
                  </a:cubicBezTo>
                  <a:cubicBezTo>
                    <a:pt x="46945" y="15733"/>
                    <a:pt x="49053" y="24859"/>
                    <a:pt x="49053" y="36837"/>
                  </a:cubicBezTo>
                  <a:cubicBezTo>
                    <a:pt x="49053" y="48783"/>
                    <a:pt x="46945" y="57909"/>
                    <a:pt x="42732" y="64215"/>
                  </a:cubicBezTo>
                  <a:cubicBezTo>
                    <a:pt x="38549" y="70489"/>
                    <a:pt x="32481" y="73627"/>
                    <a:pt x="24527" y="73627"/>
                  </a:cubicBezTo>
                  <a:cubicBezTo>
                    <a:pt x="16573" y="73627"/>
                    <a:pt x="10489" y="70489"/>
                    <a:pt x="6274" y="64215"/>
                  </a:cubicBezTo>
                  <a:cubicBezTo>
                    <a:pt x="2091" y="57909"/>
                    <a:pt x="0" y="48783"/>
                    <a:pt x="0" y="36837"/>
                  </a:cubicBezTo>
                  <a:cubicBezTo>
                    <a:pt x="0" y="24859"/>
                    <a:pt x="2091" y="15733"/>
                    <a:pt x="6274" y="9459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D33276D-98D1-0910-DFC9-D30115FE6DA8}"/>
                </a:ext>
              </a:extLst>
            </p:cNvPr>
            <p:cNvSpPr/>
            <p:nvPr/>
          </p:nvSpPr>
          <p:spPr>
            <a:xfrm>
              <a:off x="5127634" y="3159745"/>
              <a:ext cx="10029" cy="12072"/>
            </a:xfrm>
            <a:custGeom>
              <a:avLst/>
              <a:gdLst>
                <a:gd name="connsiteX0" fmla="*/ 0 w 10029"/>
                <a:gd name="connsiteY0" fmla="*/ 0 h 12072"/>
                <a:gd name="connsiteX1" fmla="*/ 10030 w 10029"/>
                <a:gd name="connsiteY1" fmla="*/ 0 h 12072"/>
                <a:gd name="connsiteX2" fmla="*/ 10030 w 10029"/>
                <a:gd name="connsiteY2" fmla="*/ 12073 h 12072"/>
                <a:gd name="connsiteX3" fmla="*/ 0 w 10029"/>
                <a:gd name="connsiteY3" fmla="*/ 12073 h 12072"/>
                <a:gd name="connsiteX4" fmla="*/ 0 w 10029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" h="12072">
                  <a:moveTo>
                    <a:pt x="0" y="0"/>
                  </a:moveTo>
                  <a:lnTo>
                    <a:pt x="10030" y="0"/>
                  </a:lnTo>
                  <a:lnTo>
                    <a:pt x="10030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E65FDEC-2139-1DC0-2438-CC922FB9F8ED}"/>
                </a:ext>
              </a:extLst>
            </p:cNvPr>
            <p:cNvSpPr/>
            <p:nvPr/>
          </p:nvSpPr>
          <p:spPr>
            <a:xfrm>
              <a:off x="5155583" y="3099570"/>
              <a:ext cx="46723" cy="73626"/>
            </a:xfrm>
            <a:custGeom>
              <a:avLst/>
              <a:gdLst>
                <a:gd name="connsiteX0" fmla="*/ 32083 w 46723"/>
                <a:gd name="connsiteY0" fmla="*/ 33985 h 73626"/>
                <a:gd name="connsiteX1" fmla="*/ 42826 w 46723"/>
                <a:gd name="connsiteY1" fmla="*/ 40116 h 73626"/>
                <a:gd name="connsiteX2" fmla="*/ 46724 w 46723"/>
                <a:gd name="connsiteY2" fmla="*/ 51619 h 73626"/>
                <a:gd name="connsiteX3" fmla="*/ 39499 w 46723"/>
                <a:gd name="connsiteY3" fmla="*/ 67875 h 73626"/>
                <a:gd name="connsiteX4" fmla="*/ 18965 w 46723"/>
                <a:gd name="connsiteY4" fmla="*/ 73627 h 73626"/>
                <a:gd name="connsiteX5" fmla="*/ 9744 w 46723"/>
                <a:gd name="connsiteY5" fmla="*/ 72723 h 73626"/>
                <a:gd name="connsiteX6" fmla="*/ 0 w 46723"/>
                <a:gd name="connsiteY6" fmla="*/ 70109 h 73626"/>
                <a:gd name="connsiteX7" fmla="*/ 0 w 46723"/>
                <a:gd name="connsiteY7" fmla="*/ 60840 h 73626"/>
                <a:gd name="connsiteX8" fmla="*/ 8745 w 46723"/>
                <a:gd name="connsiteY8" fmla="*/ 64358 h 73626"/>
                <a:gd name="connsiteX9" fmla="*/ 18680 w 46723"/>
                <a:gd name="connsiteY9" fmla="*/ 65547 h 73626"/>
                <a:gd name="connsiteX10" fmla="*/ 32417 w 46723"/>
                <a:gd name="connsiteY10" fmla="*/ 61981 h 73626"/>
                <a:gd name="connsiteX11" fmla="*/ 37170 w 46723"/>
                <a:gd name="connsiteY11" fmla="*/ 51619 h 73626"/>
                <a:gd name="connsiteX12" fmla="*/ 32749 w 46723"/>
                <a:gd name="connsiteY12" fmla="*/ 41828 h 73626"/>
                <a:gd name="connsiteX13" fmla="*/ 20533 w 46723"/>
                <a:gd name="connsiteY13" fmla="*/ 38262 h 73626"/>
                <a:gd name="connsiteX14" fmla="*/ 12263 w 46723"/>
                <a:gd name="connsiteY14" fmla="*/ 38262 h 73626"/>
                <a:gd name="connsiteX15" fmla="*/ 12263 w 46723"/>
                <a:gd name="connsiteY15" fmla="*/ 30373 h 73626"/>
                <a:gd name="connsiteX16" fmla="*/ 20913 w 46723"/>
                <a:gd name="connsiteY16" fmla="*/ 30373 h 73626"/>
                <a:gd name="connsiteX17" fmla="*/ 31751 w 46723"/>
                <a:gd name="connsiteY17" fmla="*/ 27568 h 73626"/>
                <a:gd name="connsiteX18" fmla="*/ 35506 w 46723"/>
                <a:gd name="connsiteY18" fmla="*/ 19392 h 73626"/>
                <a:gd name="connsiteX19" fmla="*/ 31608 w 46723"/>
                <a:gd name="connsiteY19" fmla="*/ 11027 h 73626"/>
                <a:gd name="connsiteX20" fmla="*/ 20533 w 46723"/>
                <a:gd name="connsiteY20" fmla="*/ 8080 h 73626"/>
                <a:gd name="connsiteX21" fmla="*/ 12073 w 46723"/>
                <a:gd name="connsiteY21" fmla="*/ 8935 h 73626"/>
                <a:gd name="connsiteX22" fmla="*/ 2138 w 46723"/>
                <a:gd name="connsiteY22" fmla="*/ 11598 h 73626"/>
                <a:gd name="connsiteX23" fmla="*/ 2138 w 46723"/>
                <a:gd name="connsiteY23" fmla="*/ 3041 h 73626"/>
                <a:gd name="connsiteX24" fmla="*/ 12358 w 46723"/>
                <a:gd name="connsiteY24" fmla="*/ 760 h 73626"/>
                <a:gd name="connsiteX25" fmla="*/ 21389 w 46723"/>
                <a:gd name="connsiteY25" fmla="*/ 0 h 73626"/>
                <a:gd name="connsiteX26" fmla="*/ 38691 w 46723"/>
                <a:gd name="connsiteY26" fmla="*/ 4990 h 73626"/>
                <a:gd name="connsiteX27" fmla="*/ 45060 w 46723"/>
                <a:gd name="connsiteY27" fmla="*/ 18395 h 73626"/>
                <a:gd name="connsiteX28" fmla="*/ 41685 w 46723"/>
                <a:gd name="connsiteY28" fmla="*/ 28376 h 73626"/>
                <a:gd name="connsiteX29" fmla="*/ 32083 w 46723"/>
                <a:gd name="connsiteY29" fmla="*/ 33985 h 7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723" h="73626">
                  <a:moveTo>
                    <a:pt x="32083" y="33985"/>
                  </a:moveTo>
                  <a:cubicBezTo>
                    <a:pt x="36678" y="34968"/>
                    <a:pt x="40260" y="37010"/>
                    <a:pt x="42826" y="40116"/>
                  </a:cubicBezTo>
                  <a:cubicBezTo>
                    <a:pt x="45425" y="43222"/>
                    <a:pt x="46724" y="47056"/>
                    <a:pt x="46724" y="51619"/>
                  </a:cubicBezTo>
                  <a:cubicBezTo>
                    <a:pt x="46724" y="58623"/>
                    <a:pt x="44316" y="64041"/>
                    <a:pt x="39499" y="67875"/>
                  </a:cubicBezTo>
                  <a:cubicBezTo>
                    <a:pt x="34682" y="71709"/>
                    <a:pt x="27837" y="73627"/>
                    <a:pt x="18965" y="73627"/>
                  </a:cubicBezTo>
                  <a:cubicBezTo>
                    <a:pt x="15986" y="73627"/>
                    <a:pt x="12913" y="73325"/>
                    <a:pt x="9744" y="72723"/>
                  </a:cubicBezTo>
                  <a:cubicBezTo>
                    <a:pt x="6606" y="72153"/>
                    <a:pt x="3358" y="71281"/>
                    <a:pt x="0" y="70109"/>
                  </a:cubicBezTo>
                  <a:lnTo>
                    <a:pt x="0" y="60840"/>
                  </a:lnTo>
                  <a:cubicBezTo>
                    <a:pt x="2661" y="62393"/>
                    <a:pt x="5576" y="63566"/>
                    <a:pt x="8745" y="64358"/>
                  </a:cubicBezTo>
                  <a:cubicBezTo>
                    <a:pt x="11914" y="65150"/>
                    <a:pt x="15226" y="65547"/>
                    <a:pt x="18680" y="65547"/>
                  </a:cubicBezTo>
                  <a:cubicBezTo>
                    <a:pt x="24701" y="65547"/>
                    <a:pt x="29279" y="64358"/>
                    <a:pt x="32417" y="61981"/>
                  </a:cubicBezTo>
                  <a:cubicBezTo>
                    <a:pt x="35586" y="59605"/>
                    <a:pt x="37170" y="56150"/>
                    <a:pt x="37170" y="51619"/>
                  </a:cubicBezTo>
                  <a:cubicBezTo>
                    <a:pt x="37170" y="47436"/>
                    <a:pt x="35696" y="44173"/>
                    <a:pt x="32749" y="41828"/>
                  </a:cubicBezTo>
                  <a:cubicBezTo>
                    <a:pt x="29833" y="39451"/>
                    <a:pt x="25761" y="38262"/>
                    <a:pt x="20533" y="38262"/>
                  </a:cubicBezTo>
                  <a:lnTo>
                    <a:pt x="12263" y="38262"/>
                  </a:lnTo>
                  <a:lnTo>
                    <a:pt x="12263" y="30373"/>
                  </a:lnTo>
                  <a:lnTo>
                    <a:pt x="20913" y="30373"/>
                  </a:lnTo>
                  <a:cubicBezTo>
                    <a:pt x="25635" y="30373"/>
                    <a:pt x="29247" y="29438"/>
                    <a:pt x="31751" y="27568"/>
                  </a:cubicBezTo>
                  <a:cubicBezTo>
                    <a:pt x="34254" y="25666"/>
                    <a:pt x="35506" y="22942"/>
                    <a:pt x="35506" y="19392"/>
                  </a:cubicBezTo>
                  <a:cubicBezTo>
                    <a:pt x="35506" y="15749"/>
                    <a:pt x="34207" y="12960"/>
                    <a:pt x="31608" y="11027"/>
                  </a:cubicBezTo>
                  <a:cubicBezTo>
                    <a:pt x="29042" y="9062"/>
                    <a:pt x="25350" y="8080"/>
                    <a:pt x="20533" y="8080"/>
                  </a:cubicBezTo>
                  <a:cubicBezTo>
                    <a:pt x="17903" y="8080"/>
                    <a:pt x="15083" y="8365"/>
                    <a:pt x="12073" y="8935"/>
                  </a:cubicBezTo>
                  <a:cubicBezTo>
                    <a:pt x="9062" y="9505"/>
                    <a:pt x="5751" y="10393"/>
                    <a:pt x="2138" y="11598"/>
                  </a:cubicBezTo>
                  <a:lnTo>
                    <a:pt x="2138" y="3041"/>
                  </a:lnTo>
                  <a:cubicBezTo>
                    <a:pt x="5782" y="2028"/>
                    <a:pt x="9189" y="1267"/>
                    <a:pt x="12358" y="760"/>
                  </a:cubicBezTo>
                  <a:cubicBezTo>
                    <a:pt x="15558" y="253"/>
                    <a:pt x="18569" y="0"/>
                    <a:pt x="21389" y="0"/>
                  </a:cubicBezTo>
                  <a:cubicBezTo>
                    <a:pt x="28677" y="0"/>
                    <a:pt x="34444" y="1664"/>
                    <a:pt x="38691" y="4990"/>
                  </a:cubicBezTo>
                  <a:cubicBezTo>
                    <a:pt x="42937" y="8286"/>
                    <a:pt x="45060" y="12755"/>
                    <a:pt x="45060" y="18395"/>
                  </a:cubicBezTo>
                  <a:cubicBezTo>
                    <a:pt x="45060" y="22325"/>
                    <a:pt x="43935" y="25651"/>
                    <a:pt x="41685" y="28376"/>
                  </a:cubicBezTo>
                  <a:cubicBezTo>
                    <a:pt x="39436" y="31070"/>
                    <a:pt x="36235" y="32940"/>
                    <a:pt x="32083" y="33985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2CD4C6C-FC72-E8D0-9DA9-79CFF386C42E}"/>
                </a:ext>
              </a:extLst>
            </p:cNvPr>
            <p:cNvSpPr/>
            <p:nvPr/>
          </p:nvSpPr>
          <p:spPr>
            <a:xfrm>
              <a:off x="4897761" y="3868638"/>
              <a:ext cx="102457" cy="56121"/>
            </a:xfrm>
            <a:custGeom>
              <a:avLst/>
              <a:gdLst>
                <a:gd name="connsiteX0" fmla="*/ 7750 w 102457"/>
                <a:gd name="connsiteY0" fmla="*/ 0 h 56121"/>
                <a:gd name="connsiteX1" fmla="*/ 12642 w 102457"/>
                <a:gd name="connsiteY1" fmla="*/ 1924 h 56121"/>
                <a:gd name="connsiteX2" fmla="*/ 14511 w 102457"/>
                <a:gd name="connsiteY2" fmla="*/ 6157 h 56121"/>
                <a:gd name="connsiteX3" fmla="*/ 13467 w 102457"/>
                <a:gd name="connsiteY3" fmla="*/ 9124 h 56121"/>
                <a:gd name="connsiteX4" fmla="*/ 10609 w 102457"/>
                <a:gd name="connsiteY4" fmla="*/ 10334 h 56121"/>
                <a:gd name="connsiteX5" fmla="*/ 6761 w 102457"/>
                <a:gd name="connsiteY5" fmla="*/ 8905 h 56121"/>
                <a:gd name="connsiteX6" fmla="*/ 4507 w 102457"/>
                <a:gd name="connsiteY6" fmla="*/ 4232 h 56121"/>
                <a:gd name="connsiteX7" fmla="*/ 2473 w 102457"/>
                <a:gd name="connsiteY7" fmla="*/ 9785 h 56121"/>
                <a:gd name="connsiteX8" fmla="*/ 3573 w 102457"/>
                <a:gd name="connsiteY8" fmla="*/ 12918 h 56121"/>
                <a:gd name="connsiteX9" fmla="*/ 6321 w 102457"/>
                <a:gd name="connsiteY9" fmla="*/ 15061 h 56121"/>
                <a:gd name="connsiteX10" fmla="*/ 18029 w 102457"/>
                <a:gd name="connsiteY10" fmla="*/ 17754 h 56121"/>
                <a:gd name="connsiteX11" fmla="*/ 24405 w 102457"/>
                <a:gd name="connsiteY11" fmla="*/ 18909 h 56121"/>
                <a:gd name="connsiteX12" fmla="*/ 30836 w 102457"/>
                <a:gd name="connsiteY12" fmla="*/ 20117 h 56121"/>
                <a:gd name="connsiteX13" fmla="*/ 30836 w 102457"/>
                <a:gd name="connsiteY13" fmla="*/ 10774 h 56121"/>
                <a:gd name="connsiteX14" fmla="*/ 30891 w 102457"/>
                <a:gd name="connsiteY14" fmla="*/ 9070 h 56121"/>
                <a:gd name="connsiteX15" fmla="*/ 31221 w 102457"/>
                <a:gd name="connsiteY15" fmla="*/ 8190 h 56121"/>
                <a:gd name="connsiteX16" fmla="*/ 32100 w 102457"/>
                <a:gd name="connsiteY16" fmla="*/ 7750 h 56121"/>
                <a:gd name="connsiteX17" fmla="*/ 34024 w 102457"/>
                <a:gd name="connsiteY17" fmla="*/ 8465 h 56121"/>
                <a:gd name="connsiteX18" fmla="*/ 34354 w 102457"/>
                <a:gd name="connsiteY18" fmla="*/ 11104 h 56121"/>
                <a:gd name="connsiteX19" fmla="*/ 34354 w 102457"/>
                <a:gd name="connsiteY19" fmla="*/ 20778 h 56121"/>
                <a:gd name="connsiteX20" fmla="*/ 70027 w 102457"/>
                <a:gd name="connsiteY20" fmla="*/ 27539 h 56121"/>
                <a:gd name="connsiteX21" fmla="*/ 74370 w 102457"/>
                <a:gd name="connsiteY21" fmla="*/ 28418 h 56121"/>
                <a:gd name="connsiteX22" fmla="*/ 82944 w 102457"/>
                <a:gd name="connsiteY22" fmla="*/ 30672 h 56121"/>
                <a:gd name="connsiteX23" fmla="*/ 91519 w 102457"/>
                <a:gd name="connsiteY23" fmla="*/ 33860 h 56121"/>
                <a:gd name="connsiteX24" fmla="*/ 95037 w 102457"/>
                <a:gd name="connsiteY24" fmla="*/ 35893 h 56121"/>
                <a:gd name="connsiteX25" fmla="*/ 98555 w 102457"/>
                <a:gd name="connsiteY25" fmla="*/ 38586 h 56121"/>
                <a:gd name="connsiteX26" fmla="*/ 101358 w 102457"/>
                <a:gd name="connsiteY26" fmla="*/ 42269 h 56121"/>
                <a:gd name="connsiteX27" fmla="*/ 102457 w 102457"/>
                <a:gd name="connsiteY27" fmla="*/ 46557 h 56121"/>
                <a:gd name="connsiteX28" fmla="*/ 100369 w 102457"/>
                <a:gd name="connsiteY28" fmla="*/ 53208 h 56121"/>
                <a:gd name="connsiteX29" fmla="*/ 94707 w 102457"/>
                <a:gd name="connsiteY29" fmla="*/ 56121 h 56121"/>
                <a:gd name="connsiteX30" fmla="*/ 89815 w 102457"/>
                <a:gd name="connsiteY30" fmla="*/ 54252 h 56121"/>
                <a:gd name="connsiteX31" fmla="*/ 87946 w 102457"/>
                <a:gd name="connsiteY31" fmla="*/ 49964 h 56121"/>
                <a:gd name="connsiteX32" fmla="*/ 88991 w 102457"/>
                <a:gd name="connsiteY32" fmla="*/ 47051 h 56121"/>
                <a:gd name="connsiteX33" fmla="*/ 91849 w 102457"/>
                <a:gd name="connsiteY33" fmla="*/ 45787 h 56121"/>
                <a:gd name="connsiteX34" fmla="*/ 93498 w 102457"/>
                <a:gd name="connsiteY34" fmla="*/ 46062 h 56121"/>
                <a:gd name="connsiteX35" fmla="*/ 95367 w 102457"/>
                <a:gd name="connsiteY35" fmla="*/ 46942 h 56121"/>
                <a:gd name="connsiteX36" fmla="*/ 97126 w 102457"/>
                <a:gd name="connsiteY36" fmla="*/ 48865 h 56121"/>
                <a:gd name="connsiteX37" fmla="*/ 97950 w 102457"/>
                <a:gd name="connsiteY37" fmla="*/ 51999 h 56121"/>
                <a:gd name="connsiteX38" fmla="*/ 99984 w 102457"/>
                <a:gd name="connsiteY38" fmla="*/ 46557 h 56121"/>
                <a:gd name="connsiteX39" fmla="*/ 99544 w 102457"/>
                <a:gd name="connsiteY39" fmla="*/ 44577 h 56121"/>
                <a:gd name="connsiteX40" fmla="*/ 98170 w 102457"/>
                <a:gd name="connsiteY40" fmla="*/ 42874 h 56121"/>
                <a:gd name="connsiteX41" fmla="*/ 96191 w 102457"/>
                <a:gd name="connsiteY41" fmla="*/ 41445 h 56121"/>
                <a:gd name="connsiteX42" fmla="*/ 93443 w 102457"/>
                <a:gd name="connsiteY42" fmla="*/ 40236 h 56121"/>
                <a:gd name="connsiteX43" fmla="*/ 90365 w 102457"/>
                <a:gd name="connsiteY43" fmla="*/ 39246 h 56121"/>
                <a:gd name="connsiteX44" fmla="*/ 86682 w 102457"/>
                <a:gd name="connsiteY44" fmla="*/ 38367 h 56121"/>
                <a:gd name="connsiteX45" fmla="*/ 82889 w 102457"/>
                <a:gd name="connsiteY45" fmla="*/ 37542 h 56121"/>
                <a:gd name="connsiteX46" fmla="*/ 78822 w 102457"/>
                <a:gd name="connsiteY46" fmla="*/ 36772 h 56121"/>
                <a:gd name="connsiteX47" fmla="*/ 34354 w 102457"/>
                <a:gd name="connsiteY47" fmla="*/ 28363 h 56121"/>
                <a:gd name="connsiteX48" fmla="*/ 34354 w 102457"/>
                <a:gd name="connsiteY48" fmla="*/ 35783 h 56121"/>
                <a:gd name="connsiteX49" fmla="*/ 34299 w 102457"/>
                <a:gd name="connsiteY49" fmla="*/ 37652 h 56121"/>
                <a:gd name="connsiteX50" fmla="*/ 33969 w 102457"/>
                <a:gd name="connsiteY50" fmla="*/ 38532 h 56121"/>
                <a:gd name="connsiteX51" fmla="*/ 32980 w 102457"/>
                <a:gd name="connsiteY51" fmla="*/ 38916 h 56121"/>
                <a:gd name="connsiteX52" fmla="*/ 31496 w 102457"/>
                <a:gd name="connsiteY52" fmla="*/ 38477 h 56121"/>
                <a:gd name="connsiteX53" fmla="*/ 30946 w 102457"/>
                <a:gd name="connsiteY53" fmla="*/ 37433 h 56121"/>
                <a:gd name="connsiteX54" fmla="*/ 30836 w 102457"/>
                <a:gd name="connsiteY54" fmla="*/ 35564 h 56121"/>
                <a:gd name="connsiteX55" fmla="*/ 30836 w 102457"/>
                <a:gd name="connsiteY55" fmla="*/ 27758 h 56121"/>
                <a:gd name="connsiteX56" fmla="*/ 13192 w 102457"/>
                <a:gd name="connsiteY56" fmla="*/ 24075 h 56121"/>
                <a:gd name="connsiteX57" fmla="*/ 6486 w 102457"/>
                <a:gd name="connsiteY57" fmla="*/ 20997 h 56121"/>
                <a:gd name="connsiteX58" fmla="*/ 2364 w 102457"/>
                <a:gd name="connsiteY58" fmla="*/ 17040 h 56121"/>
                <a:gd name="connsiteX59" fmla="*/ 550 w 102457"/>
                <a:gd name="connsiteY59" fmla="*/ 13247 h 56121"/>
                <a:gd name="connsiteX60" fmla="*/ 0 w 102457"/>
                <a:gd name="connsiteY60" fmla="*/ 9785 h 56121"/>
                <a:gd name="connsiteX61" fmla="*/ 2089 w 102457"/>
                <a:gd name="connsiteY61" fmla="*/ 2969 h 56121"/>
                <a:gd name="connsiteX62" fmla="*/ 7750 w 102457"/>
                <a:gd name="connsiteY62" fmla="*/ 0 h 5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2457" h="56121">
                  <a:moveTo>
                    <a:pt x="7750" y="0"/>
                  </a:moveTo>
                  <a:cubicBezTo>
                    <a:pt x="9766" y="0"/>
                    <a:pt x="11396" y="642"/>
                    <a:pt x="12642" y="1924"/>
                  </a:cubicBezTo>
                  <a:cubicBezTo>
                    <a:pt x="13888" y="3170"/>
                    <a:pt x="14511" y="4581"/>
                    <a:pt x="14511" y="6157"/>
                  </a:cubicBezTo>
                  <a:cubicBezTo>
                    <a:pt x="14511" y="7292"/>
                    <a:pt x="14163" y="8282"/>
                    <a:pt x="13467" y="9124"/>
                  </a:cubicBezTo>
                  <a:cubicBezTo>
                    <a:pt x="12771" y="9930"/>
                    <a:pt x="11818" y="10334"/>
                    <a:pt x="10609" y="10334"/>
                  </a:cubicBezTo>
                  <a:cubicBezTo>
                    <a:pt x="9363" y="10334"/>
                    <a:pt x="8080" y="9857"/>
                    <a:pt x="6761" y="8905"/>
                  </a:cubicBezTo>
                  <a:cubicBezTo>
                    <a:pt x="5442" y="7952"/>
                    <a:pt x="4690" y="6395"/>
                    <a:pt x="4507" y="4232"/>
                  </a:cubicBezTo>
                  <a:cubicBezTo>
                    <a:pt x="3151" y="5661"/>
                    <a:pt x="2473" y="7512"/>
                    <a:pt x="2473" y="9785"/>
                  </a:cubicBezTo>
                  <a:cubicBezTo>
                    <a:pt x="2473" y="10921"/>
                    <a:pt x="2840" y="11965"/>
                    <a:pt x="3573" y="12918"/>
                  </a:cubicBezTo>
                  <a:cubicBezTo>
                    <a:pt x="4269" y="13834"/>
                    <a:pt x="5185" y="14549"/>
                    <a:pt x="6321" y="15061"/>
                  </a:cubicBezTo>
                  <a:cubicBezTo>
                    <a:pt x="7494" y="15610"/>
                    <a:pt x="11396" y="16508"/>
                    <a:pt x="18029" y="17754"/>
                  </a:cubicBezTo>
                  <a:cubicBezTo>
                    <a:pt x="20191" y="18157"/>
                    <a:pt x="22316" y="18542"/>
                    <a:pt x="24405" y="18909"/>
                  </a:cubicBezTo>
                  <a:cubicBezTo>
                    <a:pt x="26494" y="19275"/>
                    <a:pt x="28637" y="19677"/>
                    <a:pt x="30836" y="20117"/>
                  </a:cubicBezTo>
                  <a:lnTo>
                    <a:pt x="30836" y="10774"/>
                  </a:lnTo>
                  <a:cubicBezTo>
                    <a:pt x="30836" y="9968"/>
                    <a:pt x="30854" y="9400"/>
                    <a:pt x="30891" y="9070"/>
                  </a:cubicBezTo>
                  <a:cubicBezTo>
                    <a:pt x="30928" y="8740"/>
                    <a:pt x="31038" y="8447"/>
                    <a:pt x="31221" y="8190"/>
                  </a:cubicBezTo>
                  <a:cubicBezTo>
                    <a:pt x="31404" y="7897"/>
                    <a:pt x="31697" y="7750"/>
                    <a:pt x="32100" y="7750"/>
                  </a:cubicBezTo>
                  <a:cubicBezTo>
                    <a:pt x="33126" y="7750"/>
                    <a:pt x="33768" y="7988"/>
                    <a:pt x="34024" y="8465"/>
                  </a:cubicBezTo>
                  <a:cubicBezTo>
                    <a:pt x="34244" y="8905"/>
                    <a:pt x="34354" y="9784"/>
                    <a:pt x="34354" y="11104"/>
                  </a:cubicBezTo>
                  <a:lnTo>
                    <a:pt x="34354" y="20778"/>
                  </a:lnTo>
                  <a:lnTo>
                    <a:pt x="70027" y="27539"/>
                  </a:lnTo>
                  <a:cubicBezTo>
                    <a:pt x="70723" y="27648"/>
                    <a:pt x="72171" y="27941"/>
                    <a:pt x="74370" y="28418"/>
                  </a:cubicBezTo>
                  <a:cubicBezTo>
                    <a:pt x="76532" y="28858"/>
                    <a:pt x="79390" y="29609"/>
                    <a:pt x="82944" y="30672"/>
                  </a:cubicBezTo>
                  <a:cubicBezTo>
                    <a:pt x="86535" y="31734"/>
                    <a:pt x="89394" y="32797"/>
                    <a:pt x="91519" y="33860"/>
                  </a:cubicBezTo>
                  <a:cubicBezTo>
                    <a:pt x="92728" y="34445"/>
                    <a:pt x="93901" y="35124"/>
                    <a:pt x="95037" y="35893"/>
                  </a:cubicBezTo>
                  <a:cubicBezTo>
                    <a:pt x="96210" y="36627"/>
                    <a:pt x="97382" y="37524"/>
                    <a:pt x="98555" y="38586"/>
                  </a:cubicBezTo>
                  <a:cubicBezTo>
                    <a:pt x="99727" y="39649"/>
                    <a:pt x="100662" y="40877"/>
                    <a:pt x="101358" y="42269"/>
                  </a:cubicBezTo>
                  <a:cubicBezTo>
                    <a:pt x="102091" y="43662"/>
                    <a:pt x="102457" y="45091"/>
                    <a:pt x="102457" y="46557"/>
                  </a:cubicBezTo>
                  <a:cubicBezTo>
                    <a:pt x="102457" y="49048"/>
                    <a:pt x="101761" y="51266"/>
                    <a:pt x="100369" y="53208"/>
                  </a:cubicBezTo>
                  <a:cubicBezTo>
                    <a:pt x="98976" y="55150"/>
                    <a:pt x="97089" y="56121"/>
                    <a:pt x="94707" y="56121"/>
                  </a:cubicBezTo>
                  <a:cubicBezTo>
                    <a:pt x="92692" y="56121"/>
                    <a:pt x="91061" y="55498"/>
                    <a:pt x="89815" y="54252"/>
                  </a:cubicBezTo>
                  <a:cubicBezTo>
                    <a:pt x="88569" y="52969"/>
                    <a:pt x="87946" y="51540"/>
                    <a:pt x="87946" y="49964"/>
                  </a:cubicBezTo>
                  <a:cubicBezTo>
                    <a:pt x="87946" y="48829"/>
                    <a:pt x="88294" y="47857"/>
                    <a:pt x="88991" y="47051"/>
                  </a:cubicBezTo>
                  <a:cubicBezTo>
                    <a:pt x="89687" y="46208"/>
                    <a:pt x="90640" y="45787"/>
                    <a:pt x="91849" y="45787"/>
                  </a:cubicBezTo>
                  <a:cubicBezTo>
                    <a:pt x="92362" y="45787"/>
                    <a:pt x="92912" y="45879"/>
                    <a:pt x="93498" y="46062"/>
                  </a:cubicBezTo>
                  <a:cubicBezTo>
                    <a:pt x="94084" y="46245"/>
                    <a:pt x="94707" y="46538"/>
                    <a:pt x="95367" y="46942"/>
                  </a:cubicBezTo>
                  <a:cubicBezTo>
                    <a:pt x="96063" y="47344"/>
                    <a:pt x="96649" y="47986"/>
                    <a:pt x="97126" y="48865"/>
                  </a:cubicBezTo>
                  <a:cubicBezTo>
                    <a:pt x="97602" y="49745"/>
                    <a:pt x="97877" y="50789"/>
                    <a:pt x="97950" y="51999"/>
                  </a:cubicBezTo>
                  <a:cubicBezTo>
                    <a:pt x="99306" y="50570"/>
                    <a:pt x="99984" y="48756"/>
                    <a:pt x="99984" y="46557"/>
                  </a:cubicBezTo>
                  <a:cubicBezTo>
                    <a:pt x="99984" y="45861"/>
                    <a:pt x="99837" y="45201"/>
                    <a:pt x="99544" y="44577"/>
                  </a:cubicBezTo>
                  <a:cubicBezTo>
                    <a:pt x="99288" y="43954"/>
                    <a:pt x="98830" y="43386"/>
                    <a:pt x="98170" y="42874"/>
                  </a:cubicBezTo>
                  <a:cubicBezTo>
                    <a:pt x="97510" y="42325"/>
                    <a:pt x="96851" y="41848"/>
                    <a:pt x="96191" y="41445"/>
                  </a:cubicBezTo>
                  <a:cubicBezTo>
                    <a:pt x="95568" y="41042"/>
                    <a:pt x="94652" y="40638"/>
                    <a:pt x="93443" y="40236"/>
                  </a:cubicBezTo>
                  <a:cubicBezTo>
                    <a:pt x="92270" y="39832"/>
                    <a:pt x="91244" y="39503"/>
                    <a:pt x="90365" y="39246"/>
                  </a:cubicBezTo>
                  <a:cubicBezTo>
                    <a:pt x="89485" y="38990"/>
                    <a:pt x="88258" y="38697"/>
                    <a:pt x="86682" y="38367"/>
                  </a:cubicBezTo>
                  <a:cubicBezTo>
                    <a:pt x="85106" y="38001"/>
                    <a:pt x="83842" y="37726"/>
                    <a:pt x="82889" y="37542"/>
                  </a:cubicBezTo>
                  <a:cubicBezTo>
                    <a:pt x="81973" y="37359"/>
                    <a:pt x="80617" y="37102"/>
                    <a:pt x="78822" y="36772"/>
                  </a:cubicBezTo>
                  <a:lnTo>
                    <a:pt x="34354" y="28363"/>
                  </a:lnTo>
                  <a:lnTo>
                    <a:pt x="34354" y="35783"/>
                  </a:lnTo>
                  <a:cubicBezTo>
                    <a:pt x="34354" y="36663"/>
                    <a:pt x="34336" y="37286"/>
                    <a:pt x="34299" y="37652"/>
                  </a:cubicBezTo>
                  <a:cubicBezTo>
                    <a:pt x="34262" y="37982"/>
                    <a:pt x="34152" y="38275"/>
                    <a:pt x="33969" y="38532"/>
                  </a:cubicBezTo>
                  <a:cubicBezTo>
                    <a:pt x="33749" y="38788"/>
                    <a:pt x="33420" y="38916"/>
                    <a:pt x="32980" y="38916"/>
                  </a:cubicBezTo>
                  <a:cubicBezTo>
                    <a:pt x="32284" y="38916"/>
                    <a:pt x="31789" y="38769"/>
                    <a:pt x="31496" y="38477"/>
                  </a:cubicBezTo>
                  <a:cubicBezTo>
                    <a:pt x="31166" y="38147"/>
                    <a:pt x="30983" y="37799"/>
                    <a:pt x="30946" y="37433"/>
                  </a:cubicBezTo>
                  <a:cubicBezTo>
                    <a:pt x="30873" y="37066"/>
                    <a:pt x="30836" y="36443"/>
                    <a:pt x="30836" y="35564"/>
                  </a:cubicBezTo>
                  <a:lnTo>
                    <a:pt x="30836" y="27758"/>
                  </a:lnTo>
                  <a:cubicBezTo>
                    <a:pt x="21565" y="25999"/>
                    <a:pt x="15684" y="24771"/>
                    <a:pt x="13192" y="24075"/>
                  </a:cubicBezTo>
                  <a:cubicBezTo>
                    <a:pt x="10554" y="23269"/>
                    <a:pt x="8318" y="22244"/>
                    <a:pt x="6486" y="20997"/>
                  </a:cubicBezTo>
                  <a:cubicBezTo>
                    <a:pt x="4617" y="19751"/>
                    <a:pt x="3243" y="18432"/>
                    <a:pt x="2364" y="17040"/>
                  </a:cubicBezTo>
                  <a:cubicBezTo>
                    <a:pt x="1484" y="15647"/>
                    <a:pt x="879" y="14383"/>
                    <a:pt x="550" y="13247"/>
                  </a:cubicBezTo>
                  <a:cubicBezTo>
                    <a:pt x="183" y="12075"/>
                    <a:pt x="0" y="10921"/>
                    <a:pt x="0" y="9785"/>
                  </a:cubicBezTo>
                  <a:cubicBezTo>
                    <a:pt x="0" y="7219"/>
                    <a:pt x="696" y="4947"/>
                    <a:pt x="2089" y="2969"/>
                  </a:cubicBezTo>
                  <a:cubicBezTo>
                    <a:pt x="3445" y="989"/>
                    <a:pt x="5332" y="0"/>
                    <a:pt x="7750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31C6DE2-B9A9-2B08-16D0-DB9914825129}"/>
                </a:ext>
              </a:extLst>
            </p:cNvPr>
            <p:cNvSpPr/>
            <p:nvPr/>
          </p:nvSpPr>
          <p:spPr>
            <a:xfrm>
              <a:off x="4978153" y="3799882"/>
              <a:ext cx="53828" cy="57291"/>
            </a:xfrm>
            <a:custGeom>
              <a:avLst/>
              <a:gdLst>
                <a:gd name="connsiteX0" fmla="*/ 962 w 53828"/>
                <a:gd name="connsiteY0" fmla="*/ 0 h 57291"/>
                <a:gd name="connsiteX1" fmla="*/ 1770 w 53828"/>
                <a:gd name="connsiteY1" fmla="*/ 115 h 57291"/>
                <a:gd name="connsiteX2" fmla="*/ 2232 w 53828"/>
                <a:gd name="connsiteY2" fmla="*/ 500 h 57291"/>
                <a:gd name="connsiteX3" fmla="*/ 2385 w 53828"/>
                <a:gd name="connsiteY3" fmla="*/ 962 h 57291"/>
                <a:gd name="connsiteX4" fmla="*/ 2462 w 53828"/>
                <a:gd name="connsiteY4" fmla="*/ 1578 h 57291"/>
                <a:gd name="connsiteX5" fmla="*/ 3117 w 53828"/>
                <a:gd name="connsiteY5" fmla="*/ 5041 h 57291"/>
                <a:gd name="connsiteX6" fmla="*/ 4502 w 53828"/>
                <a:gd name="connsiteY6" fmla="*/ 7965 h 57291"/>
                <a:gd name="connsiteX7" fmla="*/ 6041 w 53828"/>
                <a:gd name="connsiteY7" fmla="*/ 10004 h 57291"/>
                <a:gd name="connsiteX8" fmla="*/ 7888 w 53828"/>
                <a:gd name="connsiteY8" fmla="*/ 11927 h 57291"/>
                <a:gd name="connsiteX9" fmla="*/ 9004 w 53828"/>
                <a:gd name="connsiteY9" fmla="*/ 13006 h 57291"/>
                <a:gd name="connsiteX10" fmla="*/ 31435 w 53828"/>
                <a:gd name="connsiteY10" fmla="*/ 32552 h 57291"/>
                <a:gd name="connsiteX11" fmla="*/ 33898 w 53828"/>
                <a:gd name="connsiteY11" fmla="*/ 33668 h 57291"/>
                <a:gd name="connsiteX12" fmla="*/ 45018 w 53828"/>
                <a:gd name="connsiteY12" fmla="*/ 36438 h 57291"/>
                <a:gd name="connsiteX13" fmla="*/ 49981 w 53828"/>
                <a:gd name="connsiteY13" fmla="*/ 37515 h 57291"/>
                <a:gd name="connsiteX14" fmla="*/ 50905 w 53828"/>
                <a:gd name="connsiteY14" fmla="*/ 37130 h 57291"/>
                <a:gd name="connsiteX15" fmla="*/ 51212 w 53828"/>
                <a:gd name="connsiteY15" fmla="*/ 35398 h 57291"/>
                <a:gd name="connsiteX16" fmla="*/ 51404 w 53828"/>
                <a:gd name="connsiteY16" fmla="*/ 32397 h 57291"/>
                <a:gd name="connsiteX17" fmla="*/ 51712 w 53828"/>
                <a:gd name="connsiteY17" fmla="*/ 30359 h 57291"/>
                <a:gd name="connsiteX18" fmla="*/ 52252 w 53828"/>
                <a:gd name="connsiteY18" fmla="*/ 30204 h 57291"/>
                <a:gd name="connsiteX19" fmla="*/ 53366 w 53828"/>
                <a:gd name="connsiteY19" fmla="*/ 30512 h 57291"/>
                <a:gd name="connsiteX20" fmla="*/ 53790 w 53828"/>
                <a:gd name="connsiteY20" fmla="*/ 31051 h 57291"/>
                <a:gd name="connsiteX21" fmla="*/ 53829 w 53828"/>
                <a:gd name="connsiteY21" fmla="*/ 31704 h 57291"/>
                <a:gd name="connsiteX22" fmla="*/ 53597 w 53828"/>
                <a:gd name="connsiteY22" fmla="*/ 41786 h 57291"/>
                <a:gd name="connsiteX23" fmla="*/ 53829 w 53828"/>
                <a:gd name="connsiteY23" fmla="*/ 51713 h 57291"/>
                <a:gd name="connsiteX24" fmla="*/ 52944 w 53828"/>
                <a:gd name="connsiteY24" fmla="*/ 52829 h 57291"/>
                <a:gd name="connsiteX25" fmla="*/ 52059 w 53828"/>
                <a:gd name="connsiteY25" fmla="*/ 52751 h 57291"/>
                <a:gd name="connsiteX26" fmla="*/ 51597 w 53828"/>
                <a:gd name="connsiteY26" fmla="*/ 52290 h 57291"/>
                <a:gd name="connsiteX27" fmla="*/ 51443 w 53828"/>
                <a:gd name="connsiteY27" fmla="*/ 51674 h 57291"/>
                <a:gd name="connsiteX28" fmla="*/ 51404 w 53828"/>
                <a:gd name="connsiteY28" fmla="*/ 50673 h 57291"/>
                <a:gd name="connsiteX29" fmla="*/ 51366 w 53828"/>
                <a:gd name="connsiteY29" fmla="*/ 48019 h 57291"/>
                <a:gd name="connsiteX30" fmla="*/ 51097 w 53828"/>
                <a:gd name="connsiteY30" fmla="*/ 46211 h 57291"/>
                <a:gd name="connsiteX31" fmla="*/ 50712 w 53828"/>
                <a:gd name="connsiteY31" fmla="*/ 45018 h 57291"/>
                <a:gd name="connsiteX32" fmla="*/ 49865 w 53828"/>
                <a:gd name="connsiteY32" fmla="*/ 44287 h 57291"/>
                <a:gd name="connsiteX33" fmla="*/ 48634 w 53828"/>
                <a:gd name="connsiteY33" fmla="*/ 43748 h 57291"/>
                <a:gd name="connsiteX34" fmla="*/ 46748 w 53828"/>
                <a:gd name="connsiteY34" fmla="*/ 43286 h 57291"/>
                <a:gd name="connsiteX35" fmla="*/ 39054 w 53828"/>
                <a:gd name="connsiteY35" fmla="*/ 41363 h 57291"/>
                <a:gd name="connsiteX36" fmla="*/ 32397 w 53828"/>
                <a:gd name="connsiteY36" fmla="*/ 39747 h 57291"/>
                <a:gd name="connsiteX37" fmla="*/ 31050 w 53828"/>
                <a:gd name="connsiteY37" fmla="*/ 40054 h 57291"/>
                <a:gd name="connsiteX38" fmla="*/ 5117 w 53828"/>
                <a:gd name="connsiteY38" fmla="*/ 49750 h 57291"/>
                <a:gd name="connsiteX39" fmla="*/ 3501 w 53828"/>
                <a:gd name="connsiteY39" fmla="*/ 50520 h 57291"/>
                <a:gd name="connsiteX40" fmla="*/ 2770 w 53828"/>
                <a:gd name="connsiteY40" fmla="*/ 52020 h 57291"/>
                <a:gd name="connsiteX41" fmla="*/ 2462 w 53828"/>
                <a:gd name="connsiteY41" fmla="*/ 55483 h 57291"/>
                <a:gd name="connsiteX42" fmla="*/ 2424 w 53828"/>
                <a:gd name="connsiteY42" fmla="*/ 56445 h 57291"/>
                <a:gd name="connsiteX43" fmla="*/ 2193 w 53828"/>
                <a:gd name="connsiteY43" fmla="*/ 57022 h 57291"/>
                <a:gd name="connsiteX44" fmla="*/ 1577 w 53828"/>
                <a:gd name="connsiteY44" fmla="*/ 57291 h 57291"/>
                <a:gd name="connsiteX45" fmla="*/ 500 w 53828"/>
                <a:gd name="connsiteY45" fmla="*/ 56984 h 57291"/>
                <a:gd name="connsiteX46" fmla="*/ 77 w 53828"/>
                <a:gd name="connsiteY46" fmla="*/ 56445 h 57291"/>
                <a:gd name="connsiteX47" fmla="*/ 0 w 53828"/>
                <a:gd name="connsiteY47" fmla="*/ 55791 h 57291"/>
                <a:gd name="connsiteX48" fmla="*/ 115 w 53828"/>
                <a:gd name="connsiteY48" fmla="*/ 51404 h 57291"/>
                <a:gd name="connsiteX49" fmla="*/ 231 w 53828"/>
                <a:gd name="connsiteY49" fmla="*/ 46979 h 57291"/>
                <a:gd name="connsiteX50" fmla="*/ 0 w 53828"/>
                <a:gd name="connsiteY50" fmla="*/ 37053 h 57291"/>
                <a:gd name="connsiteX51" fmla="*/ 885 w 53828"/>
                <a:gd name="connsiteY51" fmla="*/ 35861 h 57291"/>
                <a:gd name="connsiteX52" fmla="*/ 2232 w 53828"/>
                <a:gd name="connsiteY52" fmla="*/ 36283 h 57291"/>
                <a:gd name="connsiteX53" fmla="*/ 2462 w 53828"/>
                <a:gd name="connsiteY53" fmla="*/ 37745 h 57291"/>
                <a:gd name="connsiteX54" fmla="*/ 4348 w 53828"/>
                <a:gd name="connsiteY54" fmla="*/ 42401 h 57291"/>
                <a:gd name="connsiteX55" fmla="*/ 5694 w 53828"/>
                <a:gd name="connsiteY55" fmla="*/ 41940 h 57291"/>
                <a:gd name="connsiteX56" fmla="*/ 29088 w 53828"/>
                <a:gd name="connsiteY56" fmla="*/ 33283 h 57291"/>
                <a:gd name="connsiteX57" fmla="*/ 8042 w 53828"/>
                <a:gd name="connsiteY57" fmla="*/ 15006 h 57291"/>
                <a:gd name="connsiteX58" fmla="*/ 7734 w 53828"/>
                <a:gd name="connsiteY58" fmla="*/ 14736 h 57291"/>
                <a:gd name="connsiteX59" fmla="*/ 7195 w 53828"/>
                <a:gd name="connsiteY59" fmla="*/ 14313 h 57291"/>
                <a:gd name="connsiteX60" fmla="*/ 6541 w 53828"/>
                <a:gd name="connsiteY60" fmla="*/ 13813 h 57291"/>
                <a:gd name="connsiteX61" fmla="*/ 5771 w 53828"/>
                <a:gd name="connsiteY61" fmla="*/ 13352 h 57291"/>
                <a:gd name="connsiteX62" fmla="*/ 5002 w 53828"/>
                <a:gd name="connsiteY62" fmla="*/ 13006 h 57291"/>
                <a:gd name="connsiteX63" fmla="*/ 4271 w 53828"/>
                <a:gd name="connsiteY63" fmla="*/ 12851 h 57291"/>
                <a:gd name="connsiteX64" fmla="*/ 3309 w 53828"/>
                <a:gd name="connsiteY64" fmla="*/ 13198 h 57291"/>
                <a:gd name="connsiteX65" fmla="*/ 2732 w 53828"/>
                <a:gd name="connsiteY65" fmla="*/ 14083 h 57291"/>
                <a:gd name="connsiteX66" fmla="*/ 2539 w 53828"/>
                <a:gd name="connsiteY66" fmla="*/ 15006 h 57291"/>
                <a:gd name="connsiteX67" fmla="*/ 2462 w 53828"/>
                <a:gd name="connsiteY67" fmla="*/ 15699 h 57291"/>
                <a:gd name="connsiteX68" fmla="*/ 1501 w 53828"/>
                <a:gd name="connsiteY68" fmla="*/ 16892 h 57291"/>
                <a:gd name="connsiteX69" fmla="*/ 462 w 53828"/>
                <a:gd name="connsiteY69" fmla="*/ 16583 h 57291"/>
                <a:gd name="connsiteX70" fmla="*/ 38 w 53828"/>
                <a:gd name="connsiteY70" fmla="*/ 16045 h 57291"/>
                <a:gd name="connsiteX71" fmla="*/ 0 w 53828"/>
                <a:gd name="connsiteY71" fmla="*/ 15391 h 57291"/>
                <a:gd name="connsiteX72" fmla="*/ 115 w 53828"/>
                <a:gd name="connsiteY72" fmla="*/ 11466 h 57291"/>
                <a:gd name="connsiteX73" fmla="*/ 231 w 53828"/>
                <a:gd name="connsiteY73" fmla="*/ 7503 h 57291"/>
                <a:gd name="connsiteX74" fmla="*/ 115 w 53828"/>
                <a:gd name="connsiteY74" fmla="*/ 4232 h 57291"/>
                <a:gd name="connsiteX75" fmla="*/ 0 w 53828"/>
                <a:gd name="connsiteY75" fmla="*/ 1038 h 57291"/>
                <a:gd name="connsiteX76" fmla="*/ 962 w 53828"/>
                <a:gd name="connsiteY76" fmla="*/ 0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3828" h="57291">
                  <a:moveTo>
                    <a:pt x="962" y="0"/>
                  </a:moveTo>
                  <a:cubicBezTo>
                    <a:pt x="1295" y="0"/>
                    <a:pt x="1565" y="39"/>
                    <a:pt x="1770" y="115"/>
                  </a:cubicBezTo>
                  <a:cubicBezTo>
                    <a:pt x="1975" y="167"/>
                    <a:pt x="2129" y="295"/>
                    <a:pt x="2232" y="500"/>
                  </a:cubicBezTo>
                  <a:cubicBezTo>
                    <a:pt x="2308" y="679"/>
                    <a:pt x="2360" y="834"/>
                    <a:pt x="2385" y="962"/>
                  </a:cubicBezTo>
                  <a:cubicBezTo>
                    <a:pt x="2411" y="1064"/>
                    <a:pt x="2437" y="1270"/>
                    <a:pt x="2462" y="1578"/>
                  </a:cubicBezTo>
                  <a:cubicBezTo>
                    <a:pt x="2565" y="2835"/>
                    <a:pt x="2783" y="3988"/>
                    <a:pt x="3117" y="5041"/>
                  </a:cubicBezTo>
                  <a:cubicBezTo>
                    <a:pt x="3424" y="6092"/>
                    <a:pt x="3886" y="7067"/>
                    <a:pt x="4502" y="7965"/>
                  </a:cubicBezTo>
                  <a:cubicBezTo>
                    <a:pt x="5117" y="8837"/>
                    <a:pt x="5630" y="9517"/>
                    <a:pt x="6041" y="10004"/>
                  </a:cubicBezTo>
                  <a:cubicBezTo>
                    <a:pt x="6451" y="10465"/>
                    <a:pt x="7067" y="11107"/>
                    <a:pt x="7888" y="11927"/>
                  </a:cubicBezTo>
                  <a:lnTo>
                    <a:pt x="9004" y="13006"/>
                  </a:lnTo>
                  <a:lnTo>
                    <a:pt x="31435" y="32552"/>
                  </a:lnTo>
                  <a:cubicBezTo>
                    <a:pt x="31948" y="33013"/>
                    <a:pt x="32769" y="33385"/>
                    <a:pt x="33898" y="33668"/>
                  </a:cubicBezTo>
                  <a:lnTo>
                    <a:pt x="45018" y="36438"/>
                  </a:lnTo>
                  <a:cubicBezTo>
                    <a:pt x="48096" y="37156"/>
                    <a:pt x="49750" y="37515"/>
                    <a:pt x="49981" y="37515"/>
                  </a:cubicBezTo>
                  <a:cubicBezTo>
                    <a:pt x="50442" y="37515"/>
                    <a:pt x="50751" y="37387"/>
                    <a:pt x="50905" y="37130"/>
                  </a:cubicBezTo>
                  <a:cubicBezTo>
                    <a:pt x="51032" y="36847"/>
                    <a:pt x="51136" y="36270"/>
                    <a:pt x="51212" y="35398"/>
                  </a:cubicBezTo>
                  <a:lnTo>
                    <a:pt x="51404" y="32397"/>
                  </a:lnTo>
                  <a:cubicBezTo>
                    <a:pt x="51404" y="31218"/>
                    <a:pt x="51507" y="30538"/>
                    <a:pt x="51712" y="30359"/>
                  </a:cubicBezTo>
                  <a:cubicBezTo>
                    <a:pt x="51840" y="30255"/>
                    <a:pt x="52020" y="30204"/>
                    <a:pt x="52252" y="30204"/>
                  </a:cubicBezTo>
                  <a:cubicBezTo>
                    <a:pt x="52739" y="30204"/>
                    <a:pt x="53111" y="30307"/>
                    <a:pt x="53366" y="30512"/>
                  </a:cubicBezTo>
                  <a:cubicBezTo>
                    <a:pt x="53597" y="30692"/>
                    <a:pt x="53739" y="30871"/>
                    <a:pt x="53790" y="31051"/>
                  </a:cubicBezTo>
                  <a:cubicBezTo>
                    <a:pt x="53816" y="31205"/>
                    <a:pt x="53829" y="31422"/>
                    <a:pt x="53829" y="31704"/>
                  </a:cubicBezTo>
                  <a:lnTo>
                    <a:pt x="53597" y="41786"/>
                  </a:lnTo>
                  <a:lnTo>
                    <a:pt x="53829" y="51713"/>
                  </a:lnTo>
                  <a:cubicBezTo>
                    <a:pt x="53829" y="52457"/>
                    <a:pt x="53534" y="52829"/>
                    <a:pt x="52944" y="52829"/>
                  </a:cubicBezTo>
                  <a:cubicBezTo>
                    <a:pt x="52559" y="52829"/>
                    <a:pt x="52265" y="52803"/>
                    <a:pt x="52059" y="52751"/>
                  </a:cubicBezTo>
                  <a:cubicBezTo>
                    <a:pt x="51828" y="52675"/>
                    <a:pt x="51673" y="52521"/>
                    <a:pt x="51597" y="52290"/>
                  </a:cubicBezTo>
                  <a:cubicBezTo>
                    <a:pt x="51495" y="52059"/>
                    <a:pt x="51443" y="51854"/>
                    <a:pt x="51443" y="51674"/>
                  </a:cubicBezTo>
                  <a:cubicBezTo>
                    <a:pt x="51417" y="51495"/>
                    <a:pt x="51404" y="51160"/>
                    <a:pt x="51404" y="50673"/>
                  </a:cubicBezTo>
                  <a:cubicBezTo>
                    <a:pt x="51379" y="49494"/>
                    <a:pt x="51366" y="48609"/>
                    <a:pt x="51366" y="48019"/>
                  </a:cubicBezTo>
                  <a:cubicBezTo>
                    <a:pt x="51341" y="47403"/>
                    <a:pt x="51251" y="46801"/>
                    <a:pt x="51097" y="46211"/>
                  </a:cubicBezTo>
                  <a:cubicBezTo>
                    <a:pt x="50943" y="45621"/>
                    <a:pt x="50814" y="45223"/>
                    <a:pt x="50712" y="45018"/>
                  </a:cubicBezTo>
                  <a:cubicBezTo>
                    <a:pt x="50584" y="44786"/>
                    <a:pt x="50301" y="44544"/>
                    <a:pt x="49865" y="44287"/>
                  </a:cubicBezTo>
                  <a:cubicBezTo>
                    <a:pt x="49404" y="44004"/>
                    <a:pt x="48993" y="43824"/>
                    <a:pt x="48634" y="43748"/>
                  </a:cubicBezTo>
                  <a:cubicBezTo>
                    <a:pt x="48275" y="43646"/>
                    <a:pt x="47646" y="43491"/>
                    <a:pt x="46748" y="43286"/>
                  </a:cubicBezTo>
                  <a:cubicBezTo>
                    <a:pt x="45954" y="43080"/>
                    <a:pt x="43389" y="42440"/>
                    <a:pt x="39054" y="41363"/>
                  </a:cubicBezTo>
                  <a:cubicBezTo>
                    <a:pt x="34718" y="40285"/>
                    <a:pt x="32499" y="39747"/>
                    <a:pt x="32397" y="39747"/>
                  </a:cubicBezTo>
                  <a:cubicBezTo>
                    <a:pt x="32114" y="39747"/>
                    <a:pt x="31666" y="39849"/>
                    <a:pt x="31050" y="40054"/>
                  </a:cubicBezTo>
                  <a:lnTo>
                    <a:pt x="5117" y="49750"/>
                  </a:lnTo>
                  <a:cubicBezTo>
                    <a:pt x="4348" y="50033"/>
                    <a:pt x="3809" y="50288"/>
                    <a:pt x="3501" y="50520"/>
                  </a:cubicBezTo>
                  <a:cubicBezTo>
                    <a:pt x="3194" y="50751"/>
                    <a:pt x="2950" y="51251"/>
                    <a:pt x="2770" y="52020"/>
                  </a:cubicBezTo>
                  <a:cubicBezTo>
                    <a:pt x="2565" y="52790"/>
                    <a:pt x="2462" y="53945"/>
                    <a:pt x="2462" y="55483"/>
                  </a:cubicBezTo>
                  <a:cubicBezTo>
                    <a:pt x="2462" y="55919"/>
                    <a:pt x="2450" y="56240"/>
                    <a:pt x="2424" y="56445"/>
                  </a:cubicBezTo>
                  <a:cubicBezTo>
                    <a:pt x="2398" y="56650"/>
                    <a:pt x="2321" y="56843"/>
                    <a:pt x="2193" y="57022"/>
                  </a:cubicBezTo>
                  <a:cubicBezTo>
                    <a:pt x="2065" y="57202"/>
                    <a:pt x="1860" y="57291"/>
                    <a:pt x="1577" y="57291"/>
                  </a:cubicBezTo>
                  <a:cubicBezTo>
                    <a:pt x="1090" y="57291"/>
                    <a:pt x="731" y="57189"/>
                    <a:pt x="500" y="56984"/>
                  </a:cubicBezTo>
                  <a:cubicBezTo>
                    <a:pt x="244" y="56778"/>
                    <a:pt x="103" y="56599"/>
                    <a:pt x="77" y="56445"/>
                  </a:cubicBezTo>
                  <a:cubicBezTo>
                    <a:pt x="26" y="56265"/>
                    <a:pt x="0" y="56048"/>
                    <a:pt x="0" y="55791"/>
                  </a:cubicBezTo>
                  <a:cubicBezTo>
                    <a:pt x="0" y="55150"/>
                    <a:pt x="38" y="53688"/>
                    <a:pt x="115" y="51404"/>
                  </a:cubicBezTo>
                  <a:cubicBezTo>
                    <a:pt x="192" y="49122"/>
                    <a:pt x="231" y="47647"/>
                    <a:pt x="231" y="46979"/>
                  </a:cubicBezTo>
                  <a:lnTo>
                    <a:pt x="0" y="37053"/>
                  </a:lnTo>
                  <a:cubicBezTo>
                    <a:pt x="0" y="36258"/>
                    <a:pt x="295" y="35861"/>
                    <a:pt x="885" y="35861"/>
                  </a:cubicBezTo>
                  <a:cubicBezTo>
                    <a:pt x="1603" y="35861"/>
                    <a:pt x="2052" y="36001"/>
                    <a:pt x="2232" y="36283"/>
                  </a:cubicBezTo>
                  <a:cubicBezTo>
                    <a:pt x="2385" y="36566"/>
                    <a:pt x="2462" y="37053"/>
                    <a:pt x="2462" y="37745"/>
                  </a:cubicBezTo>
                  <a:cubicBezTo>
                    <a:pt x="2462" y="40849"/>
                    <a:pt x="3091" y="42401"/>
                    <a:pt x="4348" y="42401"/>
                  </a:cubicBezTo>
                  <a:cubicBezTo>
                    <a:pt x="4502" y="42401"/>
                    <a:pt x="4951" y="42247"/>
                    <a:pt x="5694" y="41940"/>
                  </a:cubicBezTo>
                  <a:lnTo>
                    <a:pt x="29088" y="33283"/>
                  </a:lnTo>
                  <a:lnTo>
                    <a:pt x="8042" y="15006"/>
                  </a:lnTo>
                  <a:lnTo>
                    <a:pt x="7734" y="14736"/>
                  </a:lnTo>
                  <a:cubicBezTo>
                    <a:pt x="7528" y="14583"/>
                    <a:pt x="7349" y="14441"/>
                    <a:pt x="7195" y="14313"/>
                  </a:cubicBezTo>
                  <a:cubicBezTo>
                    <a:pt x="7041" y="14185"/>
                    <a:pt x="6823" y="14018"/>
                    <a:pt x="6541" y="13813"/>
                  </a:cubicBezTo>
                  <a:cubicBezTo>
                    <a:pt x="6259" y="13608"/>
                    <a:pt x="6002" y="13454"/>
                    <a:pt x="5771" y="13352"/>
                  </a:cubicBezTo>
                  <a:cubicBezTo>
                    <a:pt x="5541" y="13224"/>
                    <a:pt x="5284" y="13108"/>
                    <a:pt x="5002" y="13006"/>
                  </a:cubicBezTo>
                  <a:cubicBezTo>
                    <a:pt x="4720" y="12902"/>
                    <a:pt x="4476" y="12851"/>
                    <a:pt x="4271" y="12851"/>
                  </a:cubicBezTo>
                  <a:cubicBezTo>
                    <a:pt x="3886" y="12851"/>
                    <a:pt x="3565" y="12967"/>
                    <a:pt x="3309" y="13198"/>
                  </a:cubicBezTo>
                  <a:cubicBezTo>
                    <a:pt x="3027" y="13429"/>
                    <a:pt x="2834" y="13724"/>
                    <a:pt x="2732" y="14083"/>
                  </a:cubicBezTo>
                  <a:cubicBezTo>
                    <a:pt x="2629" y="14442"/>
                    <a:pt x="2565" y="14749"/>
                    <a:pt x="2539" y="15006"/>
                  </a:cubicBezTo>
                  <a:cubicBezTo>
                    <a:pt x="2488" y="15263"/>
                    <a:pt x="2462" y="15493"/>
                    <a:pt x="2462" y="15699"/>
                  </a:cubicBezTo>
                  <a:cubicBezTo>
                    <a:pt x="2462" y="16494"/>
                    <a:pt x="2142" y="16892"/>
                    <a:pt x="1501" y="16892"/>
                  </a:cubicBezTo>
                  <a:cubicBezTo>
                    <a:pt x="1039" y="16892"/>
                    <a:pt x="693" y="16789"/>
                    <a:pt x="462" y="16583"/>
                  </a:cubicBezTo>
                  <a:cubicBezTo>
                    <a:pt x="205" y="16378"/>
                    <a:pt x="64" y="16198"/>
                    <a:pt x="38" y="16045"/>
                  </a:cubicBezTo>
                  <a:cubicBezTo>
                    <a:pt x="13" y="15865"/>
                    <a:pt x="0" y="15648"/>
                    <a:pt x="0" y="15391"/>
                  </a:cubicBezTo>
                  <a:cubicBezTo>
                    <a:pt x="0" y="14545"/>
                    <a:pt x="38" y="13237"/>
                    <a:pt x="115" y="11466"/>
                  </a:cubicBezTo>
                  <a:cubicBezTo>
                    <a:pt x="192" y="9696"/>
                    <a:pt x="231" y="8374"/>
                    <a:pt x="231" y="7503"/>
                  </a:cubicBezTo>
                  <a:cubicBezTo>
                    <a:pt x="231" y="6784"/>
                    <a:pt x="192" y="5694"/>
                    <a:pt x="115" y="4232"/>
                  </a:cubicBezTo>
                  <a:cubicBezTo>
                    <a:pt x="38" y="2770"/>
                    <a:pt x="0" y="1706"/>
                    <a:pt x="0" y="1038"/>
                  </a:cubicBezTo>
                  <a:cubicBezTo>
                    <a:pt x="0" y="346"/>
                    <a:pt x="321" y="0"/>
                    <a:pt x="962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2D577FC-755F-EC3F-43D5-892FC37B1F43}"/>
                </a:ext>
              </a:extLst>
            </p:cNvPr>
            <p:cNvSpPr/>
            <p:nvPr/>
          </p:nvSpPr>
          <p:spPr>
            <a:xfrm>
              <a:off x="4892704" y="3762311"/>
              <a:ext cx="112571" cy="26109"/>
            </a:xfrm>
            <a:custGeom>
              <a:avLst/>
              <a:gdLst>
                <a:gd name="connsiteX0" fmla="*/ 56286 w 112571"/>
                <a:gd name="connsiteY0" fmla="*/ 26110 h 26109"/>
                <a:gd name="connsiteX1" fmla="*/ 21932 w 112571"/>
                <a:gd name="connsiteY1" fmla="*/ 19019 h 26109"/>
                <a:gd name="connsiteX2" fmla="*/ 10114 w 112571"/>
                <a:gd name="connsiteY2" fmla="*/ 11763 h 26109"/>
                <a:gd name="connsiteX3" fmla="*/ 2364 w 112571"/>
                <a:gd name="connsiteY3" fmla="*/ 4727 h 26109"/>
                <a:gd name="connsiteX4" fmla="*/ 0 w 112571"/>
                <a:gd name="connsiteY4" fmla="*/ 1155 h 26109"/>
                <a:gd name="connsiteX5" fmla="*/ 1099 w 112571"/>
                <a:gd name="connsiteY5" fmla="*/ 0 h 26109"/>
                <a:gd name="connsiteX6" fmla="*/ 3023 w 112571"/>
                <a:gd name="connsiteY6" fmla="*/ 1484 h 26109"/>
                <a:gd name="connsiteX7" fmla="*/ 56286 w 112571"/>
                <a:gd name="connsiteY7" fmla="*/ 19568 h 26109"/>
                <a:gd name="connsiteX8" fmla="*/ 108943 w 112571"/>
                <a:gd name="connsiteY8" fmla="*/ 1924 h 26109"/>
                <a:gd name="connsiteX9" fmla="*/ 111472 w 112571"/>
                <a:gd name="connsiteY9" fmla="*/ 0 h 26109"/>
                <a:gd name="connsiteX10" fmla="*/ 112571 w 112571"/>
                <a:gd name="connsiteY10" fmla="*/ 1155 h 26109"/>
                <a:gd name="connsiteX11" fmla="*/ 110318 w 112571"/>
                <a:gd name="connsiteY11" fmla="*/ 4617 h 26109"/>
                <a:gd name="connsiteX12" fmla="*/ 102897 w 112571"/>
                <a:gd name="connsiteY12" fmla="*/ 11488 h 26109"/>
                <a:gd name="connsiteX13" fmla="*/ 91409 w 112571"/>
                <a:gd name="connsiteY13" fmla="*/ 18689 h 26109"/>
                <a:gd name="connsiteX14" fmla="*/ 56286 w 112571"/>
                <a:gd name="connsiteY14" fmla="*/ 26110 h 2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571" h="26109">
                  <a:moveTo>
                    <a:pt x="56286" y="26110"/>
                  </a:moveTo>
                  <a:cubicBezTo>
                    <a:pt x="43607" y="26110"/>
                    <a:pt x="32155" y="23747"/>
                    <a:pt x="21932" y="19019"/>
                  </a:cubicBezTo>
                  <a:cubicBezTo>
                    <a:pt x="17644" y="17003"/>
                    <a:pt x="13705" y="14585"/>
                    <a:pt x="10114" y="11763"/>
                  </a:cubicBezTo>
                  <a:cubicBezTo>
                    <a:pt x="6523" y="8941"/>
                    <a:pt x="3939" y="6597"/>
                    <a:pt x="2364" y="4727"/>
                  </a:cubicBezTo>
                  <a:cubicBezTo>
                    <a:pt x="788" y="2858"/>
                    <a:pt x="0" y="1667"/>
                    <a:pt x="0" y="1155"/>
                  </a:cubicBezTo>
                  <a:cubicBezTo>
                    <a:pt x="0" y="421"/>
                    <a:pt x="366" y="36"/>
                    <a:pt x="1099" y="0"/>
                  </a:cubicBezTo>
                  <a:cubicBezTo>
                    <a:pt x="1466" y="0"/>
                    <a:pt x="2107" y="495"/>
                    <a:pt x="3023" y="1484"/>
                  </a:cubicBezTo>
                  <a:cubicBezTo>
                    <a:pt x="15336" y="13577"/>
                    <a:pt x="33090" y="19605"/>
                    <a:pt x="56286" y="19568"/>
                  </a:cubicBezTo>
                  <a:cubicBezTo>
                    <a:pt x="79555" y="19568"/>
                    <a:pt x="97107" y="13687"/>
                    <a:pt x="108943" y="1924"/>
                  </a:cubicBezTo>
                  <a:cubicBezTo>
                    <a:pt x="110226" y="642"/>
                    <a:pt x="111069" y="0"/>
                    <a:pt x="111472" y="0"/>
                  </a:cubicBezTo>
                  <a:cubicBezTo>
                    <a:pt x="112205" y="0"/>
                    <a:pt x="112571" y="385"/>
                    <a:pt x="112571" y="1155"/>
                  </a:cubicBezTo>
                  <a:cubicBezTo>
                    <a:pt x="112571" y="1667"/>
                    <a:pt x="111820" y="2822"/>
                    <a:pt x="110318" y="4617"/>
                  </a:cubicBezTo>
                  <a:cubicBezTo>
                    <a:pt x="108815" y="6414"/>
                    <a:pt x="106342" y="8704"/>
                    <a:pt x="102897" y="11488"/>
                  </a:cubicBezTo>
                  <a:cubicBezTo>
                    <a:pt x="99453" y="14273"/>
                    <a:pt x="95623" y="16674"/>
                    <a:pt x="91409" y="18689"/>
                  </a:cubicBezTo>
                  <a:cubicBezTo>
                    <a:pt x="81185" y="23636"/>
                    <a:pt x="69477" y="26110"/>
                    <a:pt x="56286" y="2611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16D2B17-0D6C-8735-78AD-30499DFFFB4C}"/>
                </a:ext>
              </a:extLst>
            </p:cNvPr>
            <p:cNvSpPr/>
            <p:nvPr/>
          </p:nvSpPr>
          <p:spPr>
            <a:xfrm>
              <a:off x="4927388" y="3701814"/>
              <a:ext cx="72830" cy="51943"/>
            </a:xfrm>
            <a:custGeom>
              <a:avLst/>
              <a:gdLst>
                <a:gd name="connsiteX0" fmla="*/ 4287 w 72830"/>
                <a:gd name="connsiteY0" fmla="*/ 0 h 51943"/>
                <a:gd name="connsiteX1" fmla="*/ 6871 w 72830"/>
                <a:gd name="connsiteY1" fmla="*/ 495 h 51943"/>
                <a:gd name="connsiteX2" fmla="*/ 49855 w 72830"/>
                <a:gd name="connsiteY2" fmla="*/ 11268 h 51943"/>
                <a:gd name="connsiteX3" fmla="*/ 66125 w 72830"/>
                <a:gd name="connsiteY3" fmla="*/ 21327 h 51943"/>
                <a:gd name="connsiteX4" fmla="*/ 72831 w 72830"/>
                <a:gd name="connsiteY4" fmla="*/ 37652 h 51943"/>
                <a:gd name="connsiteX5" fmla="*/ 70027 w 72830"/>
                <a:gd name="connsiteY5" fmla="*/ 46227 h 51943"/>
                <a:gd name="connsiteX6" fmla="*/ 63046 w 72830"/>
                <a:gd name="connsiteY6" fmla="*/ 49580 h 51943"/>
                <a:gd name="connsiteX7" fmla="*/ 57495 w 72830"/>
                <a:gd name="connsiteY7" fmla="*/ 47601 h 51943"/>
                <a:gd name="connsiteX8" fmla="*/ 55736 w 72830"/>
                <a:gd name="connsiteY8" fmla="*/ 43259 h 51943"/>
                <a:gd name="connsiteX9" fmla="*/ 55956 w 72830"/>
                <a:gd name="connsiteY9" fmla="*/ 41665 h 51943"/>
                <a:gd name="connsiteX10" fmla="*/ 57110 w 72830"/>
                <a:gd name="connsiteY10" fmla="*/ 39961 h 51943"/>
                <a:gd name="connsiteX11" fmla="*/ 59639 w 72830"/>
                <a:gd name="connsiteY11" fmla="*/ 39081 h 51943"/>
                <a:gd name="connsiteX12" fmla="*/ 64256 w 72830"/>
                <a:gd name="connsiteY12" fmla="*/ 41336 h 51943"/>
                <a:gd name="connsiteX13" fmla="*/ 65410 w 72830"/>
                <a:gd name="connsiteY13" fmla="*/ 43479 h 51943"/>
                <a:gd name="connsiteX14" fmla="*/ 65630 w 72830"/>
                <a:gd name="connsiteY14" fmla="*/ 46172 h 51943"/>
                <a:gd name="connsiteX15" fmla="*/ 68213 w 72830"/>
                <a:gd name="connsiteY15" fmla="*/ 44303 h 51943"/>
                <a:gd name="connsiteX16" fmla="*/ 69642 w 72830"/>
                <a:gd name="connsiteY16" fmla="*/ 41720 h 51943"/>
                <a:gd name="connsiteX17" fmla="*/ 70192 w 72830"/>
                <a:gd name="connsiteY17" fmla="*/ 39466 h 51943"/>
                <a:gd name="connsiteX18" fmla="*/ 70357 w 72830"/>
                <a:gd name="connsiteY18" fmla="*/ 37652 h 51943"/>
                <a:gd name="connsiteX19" fmla="*/ 63266 w 72830"/>
                <a:gd name="connsiteY19" fmla="*/ 25230 h 51943"/>
                <a:gd name="connsiteX20" fmla="*/ 58979 w 72830"/>
                <a:gd name="connsiteY20" fmla="*/ 22482 h 51943"/>
                <a:gd name="connsiteX21" fmla="*/ 54307 w 72830"/>
                <a:gd name="connsiteY21" fmla="*/ 20393 h 51943"/>
                <a:gd name="connsiteX22" fmla="*/ 50404 w 72830"/>
                <a:gd name="connsiteY22" fmla="*/ 19128 h 51943"/>
                <a:gd name="connsiteX23" fmla="*/ 45897 w 72830"/>
                <a:gd name="connsiteY23" fmla="*/ 17920 h 51943"/>
                <a:gd name="connsiteX24" fmla="*/ 51009 w 72830"/>
                <a:gd name="connsiteY24" fmla="*/ 29298 h 51943"/>
                <a:gd name="connsiteX25" fmla="*/ 50294 w 72830"/>
                <a:gd name="connsiteY25" fmla="*/ 34299 h 51943"/>
                <a:gd name="connsiteX26" fmla="*/ 48096 w 72830"/>
                <a:gd name="connsiteY26" fmla="*/ 38641 h 51943"/>
                <a:gd name="connsiteX27" fmla="*/ 43863 w 72830"/>
                <a:gd name="connsiteY27" fmla="*/ 41885 h 51943"/>
                <a:gd name="connsiteX28" fmla="*/ 37597 w 72830"/>
                <a:gd name="connsiteY28" fmla="*/ 43039 h 51943"/>
                <a:gd name="connsiteX29" fmla="*/ 28638 w 72830"/>
                <a:gd name="connsiteY29" fmla="*/ 41555 h 51943"/>
                <a:gd name="connsiteX30" fmla="*/ 13961 w 72830"/>
                <a:gd name="connsiteY30" fmla="*/ 36498 h 51943"/>
                <a:gd name="connsiteX31" fmla="*/ 6046 w 72830"/>
                <a:gd name="connsiteY31" fmla="*/ 34575 h 51943"/>
                <a:gd name="connsiteX32" fmla="*/ 4013 w 72830"/>
                <a:gd name="connsiteY32" fmla="*/ 34849 h 51943"/>
                <a:gd name="connsiteX33" fmla="*/ 2913 w 72830"/>
                <a:gd name="connsiteY33" fmla="*/ 35674 h 51943"/>
                <a:gd name="connsiteX34" fmla="*/ 2529 w 72830"/>
                <a:gd name="connsiteY34" fmla="*/ 36553 h 51943"/>
                <a:gd name="connsiteX35" fmla="*/ 2474 w 72830"/>
                <a:gd name="connsiteY35" fmla="*/ 37378 h 51943"/>
                <a:gd name="connsiteX36" fmla="*/ 5772 w 72830"/>
                <a:gd name="connsiteY36" fmla="*/ 43644 h 51943"/>
                <a:gd name="connsiteX37" fmla="*/ 16435 w 72830"/>
                <a:gd name="connsiteY37" fmla="*/ 48756 h 51943"/>
                <a:gd name="connsiteX38" fmla="*/ 18139 w 72830"/>
                <a:gd name="connsiteY38" fmla="*/ 49470 h 51943"/>
                <a:gd name="connsiteX39" fmla="*/ 18469 w 72830"/>
                <a:gd name="connsiteY39" fmla="*/ 50570 h 51943"/>
                <a:gd name="connsiteX40" fmla="*/ 17314 w 72830"/>
                <a:gd name="connsiteY40" fmla="*/ 51944 h 51943"/>
                <a:gd name="connsiteX41" fmla="*/ 15171 w 72830"/>
                <a:gd name="connsiteY41" fmla="*/ 51449 h 51943"/>
                <a:gd name="connsiteX42" fmla="*/ 10828 w 72830"/>
                <a:gd name="connsiteY42" fmla="*/ 49800 h 51943"/>
                <a:gd name="connsiteX43" fmla="*/ 5826 w 72830"/>
                <a:gd name="connsiteY43" fmla="*/ 46942 h 51943"/>
                <a:gd name="connsiteX44" fmla="*/ 1704 w 72830"/>
                <a:gd name="connsiteY44" fmla="*/ 42710 h 51943"/>
                <a:gd name="connsiteX45" fmla="*/ 0 w 72830"/>
                <a:gd name="connsiteY45" fmla="*/ 37048 h 51943"/>
                <a:gd name="connsiteX46" fmla="*/ 2693 w 72830"/>
                <a:gd name="connsiteY46" fmla="*/ 30397 h 51943"/>
                <a:gd name="connsiteX47" fmla="*/ 9234 w 72830"/>
                <a:gd name="connsiteY47" fmla="*/ 27814 h 51943"/>
                <a:gd name="connsiteX48" fmla="*/ 12258 w 72830"/>
                <a:gd name="connsiteY48" fmla="*/ 28254 h 51943"/>
                <a:gd name="connsiteX49" fmla="*/ 17314 w 72830"/>
                <a:gd name="connsiteY49" fmla="*/ 30066 h 51943"/>
                <a:gd name="connsiteX50" fmla="*/ 39411 w 72830"/>
                <a:gd name="connsiteY50" fmla="*/ 35838 h 51943"/>
                <a:gd name="connsiteX51" fmla="*/ 42654 w 72830"/>
                <a:gd name="connsiteY51" fmla="*/ 35564 h 51943"/>
                <a:gd name="connsiteX52" fmla="*/ 45512 w 72830"/>
                <a:gd name="connsiteY52" fmla="*/ 34519 h 51943"/>
                <a:gd name="connsiteX53" fmla="*/ 47711 w 72830"/>
                <a:gd name="connsiteY53" fmla="*/ 32376 h 51943"/>
                <a:gd name="connsiteX54" fmla="*/ 48480 w 72830"/>
                <a:gd name="connsiteY54" fmla="*/ 28858 h 51943"/>
                <a:gd name="connsiteX55" fmla="*/ 47271 w 72830"/>
                <a:gd name="connsiteY55" fmla="*/ 23856 h 51943"/>
                <a:gd name="connsiteX56" fmla="*/ 44303 w 72830"/>
                <a:gd name="connsiteY56" fmla="*/ 19843 h 51943"/>
                <a:gd name="connsiteX57" fmla="*/ 41170 w 72830"/>
                <a:gd name="connsiteY57" fmla="*/ 17314 h 51943"/>
                <a:gd name="connsiteX58" fmla="*/ 38916 w 72830"/>
                <a:gd name="connsiteY58" fmla="*/ 16106 h 51943"/>
                <a:gd name="connsiteX59" fmla="*/ 18689 w 72830"/>
                <a:gd name="connsiteY59" fmla="*/ 11048 h 51943"/>
                <a:gd name="connsiteX60" fmla="*/ 9674 w 72830"/>
                <a:gd name="connsiteY60" fmla="*/ 8794 h 51943"/>
                <a:gd name="connsiteX61" fmla="*/ 3573 w 72830"/>
                <a:gd name="connsiteY61" fmla="*/ 7256 h 51943"/>
                <a:gd name="connsiteX62" fmla="*/ 1814 w 72830"/>
                <a:gd name="connsiteY62" fmla="*/ 5442 h 51943"/>
                <a:gd name="connsiteX63" fmla="*/ 1209 w 72830"/>
                <a:gd name="connsiteY63" fmla="*/ 3298 h 51943"/>
                <a:gd name="connsiteX64" fmla="*/ 2034 w 72830"/>
                <a:gd name="connsiteY64" fmla="*/ 989 h 51943"/>
                <a:gd name="connsiteX65" fmla="*/ 4287 w 72830"/>
                <a:gd name="connsiteY65" fmla="*/ 0 h 5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2830" h="51943">
                  <a:moveTo>
                    <a:pt x="4287" y="0"/>
                  </a:moveTo>
                  <a:cubicBezTo>
                    <a:pt x="4800" y="0"/>
                    <a:pt x="5662" y="166"/>
                    <a:pt x="6871" y="495"/>
                  </a:cubicBezTo>
                  <a:lnTo>
                    <a:pt x="49855" y="11268"/>
                  </a:lnTo>
                  <a:cubicBezTo>
                    <a:pt x="56231" y="12844"/>
                    <a:pt x="61654" y="16197"/>
                    <a:pt x="66125" y="21327"/>
                  </a:cubicBezTo>
                  <a:cubicBezTo>
                    <a:pt x="70595" y="26421"/>
                    <a:pt x="72831" y="31863"/>
                    <a:pt x="72831" y="37652"/>
                  </a:cubicBezTo>
                  <a:cubicBezTo>
                    <a:pt x="72831" y="41134"/>
                    <a:pt x="71896" y="43992"/>
                    <a:pt x="70027" y="46227"/>
                  </a:cubicBezTo>
                  <a:cubicBezTo>
                    <a:pt x="68195" y="48463"/>
                    <a:pt x="65868" y="49580"/>
                    <a:pt x="63046" y="49580"/>
                  </a:cubicBezTo>
                  <a:cubicBezTo>
                    <a:pt x="60555" y="49580"/>
                    <a:pt x="58704" y="48920"/>
                    <a:pt x="57495" y="47601"/>
                  </a:cubicBezTo>
                  <a:cubicBezTo>
                    <a:pt x="56322" y="46282"/>
                    <a:pt x="55736" y="44834"/>
                    <a:pt x="55736" y="43259"/>
                  </a:cubicBezTo>
                  <a:cubicBezTo>
                    <a:pt x="55736" y="42746"/>
                    <a:pt x="55809" y="42214"/>
                    <a:pt x="55956" y="41665"/>
                  </a:cubicBezTo>
                  <a:cubicBezTo>
                    <a:pt x="56102" y="41115"/>
                    <a:pt x="56487" y="40547"/>
                    <a:pt x="57110" y="39961"/>
                  </a:cubicBezTo>
                  <a:cubicBezTo>
                    <a:pt x="57733" y="39375"/>
                    <a:pt x="58576" y="39081"/>
                    <a:pt x="59639" y="39081"/>
                  </a:cubicBezTo>
                  <a:cubicBezTo>
                    <a:pt x="61361" y="39081"/>
                    <a:pt x="62900" y="39832"/>
                    <a:pt x="64256" y="41336"/>
                  </a:cubicBezTo>
                  <a:cubicBezTo>
                    <a:pt x="64879" y="42069"/>
                    <a:pt x="65264" y="42783"/>
                    <a:pt x="65410" y="43479"/>
                  </a:cubicBezTo>
                  <a:cubicBezTo>
                    <a:pt x="65557" y="44139"/>
                    <a:pt x="65630" y="45036"/>
                    <a:pt x="65630" y="46172"/>
                  </a:cubicBezTo>
                  <a:cubicBezTo>
                    <a:pt x="66656" y="45732"/>
                    <a:pt x="67517" y="45109"/>
                    <a:pt x="68213" y="44303"/>
                  </a:cubicBezTo>
                  <a:cubicBezTo>
                    <a:pt x="68910" y="43497"/>
                    <a:pt x="69386" y="42637"/>
                    <a:pt x="69642" y="41720"/>
                  </a:cubicBezTo>
                  <a:cubicBezTo>
                    <a:pt x="69936" y="40804"/>
                    <a:pt x="70119" y="40052"/>
                    <a:pt x="70192" y="39466"/>
                  </a:cubicBezTo>
                  <a:cubicBezTo>
                    <a:pt x="70302" y="38843"/>
                    <a:pt x="70357" y="38239"/>
                    <a:pt x="70357" y="37652"/>
                  </a:cubicBezTo>
                  <a:cubicBezTo>
                    <a:pt x="70357" y="32962"/>
                    <a:pt x="67994" y="28822"/>
                    <a:pt x="63266" y="25230"/>
                  </a:cubicBezTo>
                  <a:cubicBezTo>
                    <a:pt x="61837" y="24168"/>
                    <a:pt x="60408" y="23252"/>
                    <a:pt x="58979" y="22482"/>
                  </a:cubicBezTo>
                  <a:cubicBezTo>
                    <a:pt x="57587" y="21676"/>
                    <a:pt x="56029" y="20979"/>
                    <a:pt x="54307" y="20393"/>
                  </a:cubicBezTo>
                  <a:cubicBezTo>
                    <a:pt x="52621" y="19806"/>
                    <a:pt x="51320" y="19385"/>
                    <a:pt x="50404" y="19128"/>
                  </a:cubicBezTo>
                  <a:cubicBezTo>
                    <a:pt x="49488" y="18836"/>
                    <a:pt x="47986" y="18433"/>
                    <a:pt x="45897" y="17920"/>
                  </a:cubicBezTo>
                  <a:cubicBezTo>
                    <a:pt x="49305" y="21327"/>
                    <a:pt x="51009" y="25120"/>
                    <a:pt x="51009" y="29298"/>
                  </a:cubicBezTo>
                  <a:cubicBezTo>
                    <a:pt x="51009" y="31057"/>
                    <a:pt x="50771" y="32723"/>
                    <a:pt x="50294" y="34299"/>
                  </a:cubicBezTo>
                  <a:cubicBezTo>
                    <a:pt x="49818" y="35838"/>
                    <a:pt x="49085" y="37286"/>
                    <a:pt x="48096" y="38641"/>
                  </a:cubicBezTo>
                  <a:cubicBezTo>
                    <a:pt x="47070" y="39997"/>
                    <a:pt x="45659" y="41079"/>
                    <a:pt x="43863" y="41885"/>
                  </a:cubicBezTo>
                  <a:cubicBezTo>
                    <a:pt x="42068" y="42654"/>
                    <a:pt x="39979" y="43039"/>
                    <a:pt x="37597" y="43039"/>
                  </a:cubicBezTo>
                  <a:cubicBezTo>
                    <a:pt x="35069" y="43039"/>
                    <a:pt x="32082" y="42544"/>
                    <a:pt x="28638" y="41555"/>
                  </a:cubicBezTo>
                  <a:cubicBezTo>
                    <a:pt x="25193" y="40566"/>
                    <a:pt x="20301" y="38880"/>
                    <a:pt x="13961" y="36498"/>
                  </a:cubicBezTo>
                  <a:cubicBezTo>
                    <a:pt x="10407" y="35215"/>
                    <a:pt x="7769" y="34575"/>
                    <a:pt x="6046" y="34575"/>
                  </a:cubicBezTo>
                  <a:cubicBezTo>
                    <a:pt x="5204" y="34575"/>
                    <a:pt x="4526" y="34666"/>
                    <a:pt x="4013" y="34849"/>
                  </a:cubicBezTo>
                  <a:cubicBezTo>
                    <a:pt x="3463" y="35032"/>
                    <a:pt x="3096" y="35307"/>
                    <a:pt x="2913" y="35674"/>
                  </a:cubicBezTo>
                  <a:cubicBezTo>
                    <a:pt x="2693" y="36040"/>
                    <a:pt x="2565" y="36333"/>
                    <a:pt x="2529" y="36553"/>
                  </a:cubicBezTo>
                  <a:cubicBezTo>
                    <a:pt x="2492" y="36736"/>
                    <a:pt x="2474" y="37011"/>
                    <a:pt x="2474" y="37378"/>
                  </a:cubicBezTo>
                  <a:cubicBezTo>
                    <a:pt x="2474" y="39540"/>
                    <a:pt x="3573" y="41629"/>
                    <a:pt x="5772" y="43644"/>
                  </a:cubicBezTo>
                  <a:cubicBezTo>
                    <a:pt x="7970" y="45659"/>
                    <a:pt x="11525" y="47363"/>
                    <a:pt x="16435" y="48756"/>
                  </a:cubicBezTo>
                  <a:cubicBezTo>
                    <a:pt x="17351" y="49048"/>
                    <a:pt x="17919" y="49286"/>
                    <a:pt x="18139" y="49470"/>
                  </a:cubicBezTo>
                  <a:cubicBezTo>
                    <a:pt x="18359" y="49654"/>
                    <a:pt x="18469" y="50020"/>
                    <a:pt x="18469" y="50570"/>
                  </a:cubicBezTo>
                  <a:cubicBezTo>
                    <a:pt x="18432" y="51486"/>
                    <a:pt x="18047" y="51944"/>
                    <a:pt x="17314" y="51944"/>
                  </a:cubicBezTo>
                  <a:cubicBezTo>
                    <a:pt x="17021" y="51944"/>
                    <a:pt x="16307" y="51779"/>
                    <a:pt x="15171" y="51449"/>
                  </a:cubicBezTo>
                  <a:cubicBezTo>
                    <a:pt x="13998" y="51119"/>
                    <a:pt x="12551" y="50569"/>
                    <a:pt x="10828" y="49800"/>
                  </a:cubicBezTo>
                  <a:cubicBezTo>
                    <a:pt x="9069" y="48994"/>
                    <a:pt x="7402" y="48041"/>
                    <a:pt x="5826" y="46942"/>
                  </a:cubicBezTo>
                  <a:cubicBezTo>
                    <a:pt x="4214" y="45842"/>
                    <a:pt x="2840" y="44431"/>
                    <a:pt x="1704" y="42710"/>
                  </a:cubicBezTo>
                  <a:cubicBezTo>
                    <a:pt x="568" y="40951"/>
                    <a:pt x="0" y="39063"/>
                    <a:pt x="0" y="37048"/>
                  </a:cubicBezTo>
                  <a:cubicBezTo>
                    <a:pt x="0" y="34299"/>
                    <a:pt x="898" y="32082"/>
                    <a:pt x="2693" y="30397"/>
                  </a:cubicBezTo>
                  <a:cubicBezTo>
                    <a:pt x="4452" y="28675"/>
                    <a:pt x="6633" y="27814"/>
                    <a:pt x="9234" y="27814"/>
                  </a:cubicBezTo>
                  <a:cubicBezTo>
                    <a:pt x="10297" y="27814"/>
                    <a:pt x="11305" y="27960"/>
                    <a:pt x="12258" y="28254"/>
                  </a:cubicBezTo>
                  <a:cubicBezTo>
                    <a:pt x="13174" y="28509"/>
                    <a:pt x="14859" y="29114"/>
                    <a:pt x="17314" y="30066"/>
                  </a:cubicBezTo>
                  <a:cubicBezTo>
                    <a:pt x="27208" y="33914"/>
                    <a:pt x="34574" y="35838"/>
                    <a:pt x="39411" y="35838"/>
                  </a:cubicBezTo>
                  <a:cubicBezTo>
                    <a:pt x="40584" y="35838"/>
                    <a:pt x="41665" y="35747"/>
                    <a:pt x="42654" y="35564"/>
                  </a:cubicBezTo>
                  <a:cubicBezTo>
                    <a:pt x="43607" y="35344"/>
                    <a:pt x="44559" y="34996"/>
                    <a:pt x="45512" y="34519"/>
                  </a:cubicBezTo>
                  <a:cubicBezTo>
                    <a:pt x="46428" y="34043"/>
                    <a:pt x="47161" y="33328"/>
                    <a:pt x="47711" y="32376"/>
                  </a:cubicBezTo>
                  <a:cubicBezTo>
                    <a:pt x="48224" y="31387"/>
                    <a:pt x="48480" y="30213"/>
                    <a:pt x="48480" y="28858"/>
                  </a:cubicBezTo>
                  <a:cubicBezTo>
                    <a:pt x="48480" y="27135"/>
                    <a:pt x="48077" y="25468"/>
                    <a:pt x="47271" y="23856"/>
                  </a:cubicBezTo>
                  <a:cubicBezTo>
                    <a:pt x="46428" y="22207"/>
                    <a:pt x="45439" y="20870"/>
                    <a:pt x="44303" y="19843"/>
                  </a:cubicBezTo>
                  <a:cubicBezTo>
                    <a:pt x="43167" y="18781"/>
                    <a:pt x="42123" y="17937"/>
                    <a:pt x="41170" y="17314"/>
                  </a:cubicBezTo>
                  <a:cubicBezTo>
                    <a:pt x="40181" y="16655"/>
                    <a:pt x="39429" y="16252"/>
                    <a:pt x="38916" y="16106"/>
                  </a:cubicBezTo>
                  <a:lnTo>
                    <a:pt x="18689" y="11048"/>
                  </a:lnTo>
                  <a:lnTo>
                    <a:pt x="9674" y="8794"/>
                  </a:lnTo>
                  <a:cubicBezTo>
                    <a:pt x="6413" y="8099"/>
                    <a:pt x="4379" y="7586"/>
                    <a:pt x="3573" y="7256"/>
                  </a:cubicBezTo>
                  <a:cubicBezTo>
                    <a:pt x="2803" y="6816"/>
                    <a:pt x="2217" y="6212"/>
                    <a:pt x="1814" y="5442"/>
                  </a:cubicBezTo>
                  <a:cubicBezTo>
                    <a:pt x="1411" y="4672"/>
                    <a:pt x="1209" y="3958"/>
                    <a:pt x="1209" y="3298"/>
                  </a:cubicBezTo>
                  <a:cubicBezTo>
                    <a:pt x="1209" y="2382"/>
                    <a:pt x="1484" y="1612"/>
                    <a:pt x="2034" y="989"/>
                  </a:cubicBezTo>
                  <a:cubicBezTo>
                    <a:pt x="2584" y="330"/>
                    <a:pt x="3335" y="0"/>
                    <a:pt x="428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1AA40655-2D41-91C5-D094-D98524E9E767}"/>
                </a:ext>
              </a:extLst>
            </p:cNvPr>
            <p:cNvSpPr/>
            <p:nvPr/>
          </p:nvSpPr>
          <p:spPr>
            <a:xfrm>
              <a:off x="4892704" y="3664937"/>
              <a:ext cx="112571" cy="26108"/>
            </a:xfrm>
            <a:custGeom>
              <a:avLst/>
              <a:gdLst>
                <a:gd name="connsiteX0" fmla="*/ 111472 w 112571"/>
                <a:gd name="connsiteY0" fmla="*/ 26109 h 26108"/>
                <a:gd name="connsiteX1" fmla="*/ 109548 w 112571"/>
                <a:gd name="connsiteY1" fmla="*/ 24680 h 26108"/>
                <a:gd name="connsiteX2" fmla="*/ 56286 w 112571"/>
                <a:gd name="connsiteY2" fmla="*/ 6540 h 26108"/>
                <a:gd name="connsiteX3" fmla="*/ 3738 w 112571"/>
                <a:gd name="connsiteY3" fmla="*/ 23965 h 26108"/>
                <a:gd name="connsiteX4" fmla="*/ 1099 w 112571"/>
                <a:gd name="connsiteY4" fmla="*/ 26109 h 26108"/>
                <a:gd name="connsiteX5" fmla="*/ 0 w 112571"/>
                <a:gd name="connsiteY5" fmla="*/ 25009 h 26108"/>
                <a:gd name="connsiteX6" fmla="*/ 2254 w 112571"/>
                <a:gd name="connsiteY6" fmla="*/ 21547 h 26108"/>
                <a:gd name="connsiteX7" fmla="*/ 9674 w 112571"/>
                <a:gd name="connsiteY7" fmla="*/ 14675 h 26108"/>
                <a:gd name="connsiteX8" fmla="*/ 21162 w 112571"/>
                <a:gd name="connsiteY8" fmla="*/ 7420 h 26108"/>
                <a:gd name="connsiteX9" fmla="*/ 56286 w 112571"/>
                <a:gd name="connsiteY9" fmla="*/ 0 h 26108"/>
                <a:gd name="connsiteX10" fmla="*/ 90640 w 112571"/>
                <a:gd name="connsiteY10" fmla="*/ 7091 h 26108"/>
                <a:gd name="connsiteX11" fmla="*/ 102457 w 112571"/>
                <a:gd name="connsiteY11" fmla="*/ 14346 h 26108"/>
                <a:gd name="connsiteX12" fmla="*/ 110208 w 112571"/>
                <a:gd name="connsiteY12" fmla="*/ 21382 h 26108"/>
                <a:gd name="connsiteX13" fmla="*/ 112571 w 112571"/>
                <a:gd name="connsiteY13" fmla="*/ 25009 h 26108"/>
                <a:gd name="connsiteX14" fmla="*/ 111472 w 112571"/>
                <a:gd name="connsiteY14" fmla="*/ 26109 h 2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571" h="26108">
                  <a:moveTo>
                    <a:pt x="111472" y="26109"/>
                  </a:moveTo>
                  <a:cubicBezTo>
                    <a:pt x="111105" y="26109"/>
                    <a:pt x="110464" y="25632"/>
                    <a:pt x="109548" y="24680"/>
                  </a:cubicBezTo>
                  <a:cubicBezTo>
                    <a:pt x="97236" y="12587"/>
                    <a:pt x="79481" y="6540"/>
                    <a:pt x="56286" y="6540"/>
                  </a:cubicBezTo>
                  <a:cubicBezTo>
                    <a:pt x="33017" y="6540"/>
                    <a:pt x="15501" y="12349"/>
                    <a:pt x="3738" y="23965"/>
                  </a:cubicBezTo>
                  <a:cubicBezTo>
                    <a:pt x="2382" y="25394"/>
                    <a:pt x="1502" y="26109"/>
                    <a:pt x="1099" y="26109"/>
                  </a:cubicBezTo>
                  <a:cubicBezTo>
                    <a:pt x="366" y="26109"/>
                    <a:pt x="0" y="25743"/>
                    <a:pt x="0" y="25009"/>
                  </a:cubicBezTo>
                  <a:cubicBezTo>
                    <a:pt x="0" y="24496"/>
                    <a:pt x="751" y="23342"/>
                    <a:pt x="2254" y="21547"/>
                  </a:cubicBezTo>
                  <a:cubicBezTo>
                    <a:pt x="3756" y="19715"/>
                    <a:pt x="6230" y="17425"/>
                    <a:pt x="9674" y="14675"/>
                  </a:cubicBezTo>
                  <a:cubicBezTo>
                    <a:pt x="13119" y="11891"/>
                    <a:pt x="16948" y="9473"/>
                    <a:pt x="21162" y="7420"/>
                  </a:cubicBezTo>
                  <a:cubicBezTo>
                    <a:pt x="31386" y="2474"/>
                    <a:pt x="43094" y="0"/>
                    <a:pt x="56286" y="0"/>
                  </a:cubicBezTo>
                  <a:cubicBezTo>
                    <a:pt x="68964" y="0"/>
                    <a:pt x="80416" y="2363"/>
                    <a:pt x="90640" y="7091"/>
                  </a:cubicBezTo>
                  <a:cubicBezTo>
                    <a:pt x="94927" y="9105"/>
                    <a:pt x="98866" y="11524"/>
                    <a:pt x="102457" y="14346"/>
                  </a:cubicBezTo>
                  <a:cubicBezTo>
                    <a:pt x="106048" y="17168"/>
                    <a:pt x="108632" y="19513"/>
                    <a:pt x="110208" y="21382"/>
                  </a:cubicBezTo>
                  <a:cubicBezTo>
                    <a:pt x="111783" y="23251"/>
                    <a:pt x="112571" y="24460"/>
                    <a:pt x="112571" y="25009"/>
                  </a:cubicBezTo>
                  <a:cubicBezTo>
                    <a:pt x="112571" y="25743"/>
                    <a:pt x="112205" y="26109"/>
                    <a:pt x="111472" y="26109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70" name="Freeform 169">
            <a:extLst>
              <a:ext uri="{FF2B5EF4-FFF2-40B4-BE49-F238E27FC236}">
                <a16:creationId xmlns:a16="http://schemas.microsoft.com/office/drawing/2014/main" id="{AEFD5E5B-36AE-BD91-BCDB-212E4E214348}"/>
              </a:ext>
            </a:extLst>
          </p:cNvPr>
          <p:cNvSpPr/>
          <p:nvPr/>
        </p:nvSpPr>
        <p:spPr>
          <a:xfrm>
            <a:off x="5312639" y="3051044"/>
            <a:ext cx="2269680" cy="1470489"/>
          </a:xfrm>
          <a:custGeom>
            <a:avLst/>
            <a:gdLst>
              <a:gd name="connsiteX0" fmla="*/ 0 w 2269680"/>
              <a:gd name="connsiteY0" fmla="*/ 1470490 h 1470489"/>
              <a:gd name="connsiteX1" fmla="*/ 2272 w 2269680"/>
              <a:gd name="connsiteY1" fmla="*/ 1470431 h 1470489"/>
              <a:gd name="connsiteX2" fmla="*/ 4543 w 2269680"/>
              <a:gd name="connsiteY2" fmla="*/ 1470372 h 1470489"/>
              <a:gd name="connsiteX3" fmla="*/ 6815 w 2269680"/>
              <a:gd name="connsiteY3" fmla="*/ 1470314 h 1470489"/>
              <a:gd name="connsiteX4" fmla="*/ 9088 w 2269680"/>
              <a:gd name="connsiteY4" fmla="*/ 1470255 h 1470489"/>
              <a:gd name="connsiteX5" fmla="*/ 11359 w 2269680"/>
              <a:gd name="connsiteY5" fmla="*/ 1470197 h 1470489"/>
              <a:gd name="connsiteX6" fmla="*/ 13631 w 2269680"/>
              <a:gd name="connsiteY6" fmla="*/ 1470138 h 1470489"/>
              <a:gd name="connsiteX7" fmla="*/ 15903 w 2269680"/>
              <a:gd name="connsiteY7" fmla="*/ 1470079 h 1470489"/>
              <a:gd name="connsiteX8" fmla="*/ 18176 w 2269680"/>
              <a:gd name="connsiteY8" fmla="*/ 1470021 h 1470489"/>
              <a:gd name="connsiteX9" fmla="*/ 20447 w 2269680"/>
              <a:gd name="connsiteY9" fmla="*/ 1469950 h 1470489"/>
              <a:gd name="connsiteX10" fmla="*/ 22719 w 2269680"/>
              <a:gd name="connsiteY10" fmla="*/ 1469892 h 1470489"/>
              <a:gd name="connsiteX11" fmla="*/ 24990 w 2269680"/>
              <a:gd name="connsiteY11" fmla="*/ 1469833 h 1470489"/>
              <a:gd name="connsiteX12" fmla="*/ 27263 w 2269680"/>
              <a:gd name="connsiteY12" fmla="*/ 1469774 h 1470489"/>
              <a:gd name="connsiteX13" fmla="*/ 29535 w 2269680"/>
              <a:gd name="connsiteY13" fmla="*/ 1469704 h 1470489"/>
              <a:gd name="connsiteX14" fmla="*/ 31807 w 2269680"/>
              <a:gd name="connsiteY14" fmla="*/ 1469645 h 1470489"/>
              <a:gd name="connsiteX15" fmla="*/ 34078 w 2269680"/>
              <a:gd name="connsiteY15" fmla="*/ 1469575 h 1470489"/>
              <a:gd name="connsiteX16" fmla="*/ 36351 w 2269680"/>
              <a:gd name="connsiteY16" fmla="*/ 1469516 h 1470489"/>
              <a:gd name="connsiteX17" fmla="*/ 38623 w 2269680"/>
              <a:gd name="connsiteY17" fmla="*/ 1469446 h 1470489"/>
              <a:gd name="connsiteX18" fmla="*/ 40894 w 2269680"/>
              <a:gd name="connsiteY18" fmla="*/ 1469387 h 1470489"/>
              <a:gd name="connsiteX19" fmla="*/ 43167 w 2269680"/>
              <a:gd name="connsiteY19" fmla="*/ 1469317 h 1470489"/>
              <a:gd name="connsiteX20" fmla="*/ 45439 w 2269680"/>
              <a:gd name="connsiteY20" fmla="*/ 1469258 h 1470489"/>
              <a:gd name="connsiteX21" fmla="*/ 47710 w 2269680"/>
              <a:gd name="connsiteY21" fmla="*/ 1469187 h 1470489"/>
              <a:gd name="connsiteX22" fmla="*/ 49982 w 2269680"/>
              <a:gd name="connsiteY22" fmla="*/ 1469117 h 1470489"/>
              <a:gd name="connsiteX23" fmla="*/ 52255 w 2269680"/>
              <a:gd name="connsiteY23" fmla="*/ 1469058 h 1470489"/>
              <a:gd name="connsiteX24" fmla="*/ 54527 w 2269680"/>
              <a:gd name="connsiteY24" fmla="*/ 1468988 h 1470489"/>
              <a:gd name="connsiteX25" fmla="*/ 56798 w 2269680"/>
              <a:gd name="connsiteY25" fmla="*/ 1468918 h 1470489"/>
              <a:gd name="connsiteX26" fmla="*/ 59070 w 2269680"/>
              <a:gd name="connsiteY26" fmla="*/ 1468847 h 1470489"/>
              <a:gd name="connsiteX27" fmla="*/ 61343 w 2269680"/>
              <a:gd name="connsiteY27" fmla="*/ 1468788 h 1470489"/>
              <a:gd name="connsiteX28" fmla="*/ 63614 w 2269680"/>
              <a:gd name="connsiteY28" fmla="*/ 1468718 h 1470489"/>
              <a:gd name="connsiteX29" fmla="*/ 65886 w 2269680"/>
              <a:gd name="connsiteY29" fmla="*/ 1468648 h 1470489"/>
              <a:gd name="connsiteX30" fmla="*/ 68158 w 2269680"/>
              <a:gd name="connsiteY30" fmla="*/ 1468577 h 1470489"/>
              <a:gd name="connsiteX31" fmla="*/ 70430 w 2269680"/>
              <a:gd name="connsiteY31" fmla="*/ 1468507 h 1470489"/>
              <a:gd name="connsiteX32" fmla="*/ 72702 w 2269680"/>
              <a:gd name="connsiteY32" fmla="*/ 1468437 h 1470489"/>
              <a:gd name="connsiteX33" fmla="*/ 74974 w 2269680"/>
              <a:gd name="connsiteY33" fmla="*/ 1468366 h 1470489"/>
              <a:gd name="connsiteX34" fmla="*/ 77245 w 2269680"/>
              <a:gd name="connsiteY34" fmla="*/ 1468296 h 1470489"/>
              <a:gd name="connsiteX35" fmla="*/ 79518 w 2269680"/>
              <a:gd name="connsiteY35" fmla="*/ 1468225 h 1470489"/>
              <a:gd name="connsiteX36" fmla="*/ 81790 w 2269680"/>
              <a:gd name="connsiteY36" fmla="*/ 1468143 h 1470489"/>
              <a:gd name="connsiteX37" fmla="*/ 84061 w 2269680"/>
              <a:gd name="connsiteY37" fmla="*/ 1468073 h 1470489"/>
              <a:gd name="connsiteX38" fmla="*/ 86333 w 2269680"/>
              <a:gd name="connsiteY38" fmla="*/ 1468002 h 1470489"/>
              <a:gd name="connsiteX39" fmla="*/ 88606 w 2269680"/>
              <a:gd name="connsiteY39" fmla="*/ 1467932 h 1470489"/>
              <a:gd name="connsiteX40" fmla="*/ 90878 w 2269680"/>
              <a:gd name="connsiteY40" fmla="*/ 1467850 h 1470489"/>
              <a:gd name="connsiteX41" fmla="*/ 93149 w 2269680"/>
              <a:gd name="connsiteY41" fmla="*/ 1467779 h 1470489"/>
              <a:gd name="connsiteX42" fmla="*/ 95421 w 2269680"/>
              <a:gd name="connsiteY42" fmla="*/ 1467697 h 1470489"/>
              <a:gd name="connsiteX43" fmla="*/ 97694 w 2269680"/>
              <a:gd name="connsiteY43" fmla="*/ 1467627 h 1470489"/>
              <a:gd name="connsiteX44" fmla="*/ 99965 w 2269680"/>
              <a:gd name="connsiteY44" fmla="*/ 1467545 h 1470489"/>
              <a:gd name="connsiteX45" fmla="*/ 102237 w 2269680"/>
              <a:gd name="connsiteY45" fmla="*/ 1467474 h 1470489"/>
              <a:gd name="connsiteX46" fmla="*/ 104509 w 2269680"/>
              <a:gd name="connsiteY46" fmla="*/ 1467392 h 1470489"/>
              <a:gd name="connsiteX47" fmla="*/ 106781 w 2269680"/>
              <a:gd name="connsiteY47" fmla="*/ 1467322 h 1470489"/>
              <a:gd name="connsiteX48" fmla="*/ 109053 w 2269680"/>
              <a:gd name="connsiteY48" fmla="*/ 1467240 h 1470489"/>
              <a:gd name="connsiteX49" fmla="*/ 111325 w 2269680"/>
              <a:gd name="connsiteY49" fmla="*/ 1467157 h 1470489"/>
              <a:gd name="connsiteX50" fmla="*/ 113598 w 2269680"/>
              <a:gd name="connsiteY50" fmla="*/ 1467087 h 1470489"/>
              <a:gd name="connsiteX51" fmla="*/ 115869 w 2269680"/>
              <a:gd name="connsiteY51" fmla="*/ 1467005 h 1470489"/>
              <a:gd name="connsiteX52" fmla="*/ 118141 w 2269680"/>
              <a:gd name="connsiteY52" fmla="*/ 1466923 h 1470489"/>
              <a:gd name="connsiteX53" fmla="*/ 120412 w 2269680"/>
              <a:gd name="connsiteY53" fmla="*/ 1466841 h 1470489"/>
              <a:gd name="connsiteX54" fmla="*/ 122685 w 2269680"/>
              <a:gd name="connsiteY54" fmla="*/ 1466759 h 1470489"/>
              <a:gd name="connsiteX55" fmla="*/ 124957 w 2269680"/>
              <a:gd name="connsiteY55" fmla="*/ 1466676 h 1470489"/>
              <a:gd name="connsiteX56" fmla="*/ 127229 w 2269680"/>
              <a:gd name="connsiteY56" fmla="*/ 1466594 h 1470489"/>
              <a:gd name="connsiteX57" fmla="*/ 129500 w 2269680"/>
              <a:gd name="connsiteY57" fmla="*/ 1466512 h 1470489"/>
              <a:gd name="connsiteX58" fmla="*/ 131773 w 2269680"/>
              <a:gd name="connsiteY58" fmla="*/ 1466430 h 1470489"/>
              <a:gd name="connsiteX59" fmla="*/ 134045 w 2269680"/>
              <a:gd name="connsiteY59" fmla="*/ 1466348 h 1470489"/>
              <a:gd name="connsiteX60" fmla="*/ 136316 w 2269680"/>
              <a:gd name="connsiteY60" fmla="*/ 1466254 h 1470489"/>
              <a:gd name="connsiteX61" fmla="*/ 138588 w 2269680"/>
              <a:gd name="connsiteY61" fmla="*/ 1466172 h 1470489"/>
              <a:gd name="connsiteX62" fmla="*/ 140861 w 2269680"/>
              <a:gd name="connsiteY62" fmla="*/ 1466090 h 1470489"/>
              <a:gd name="connsiteX63" fmla="*/ 143132 w 2269680"/>
              <a:gd name="connsiteY63" fmla="*/ 1465996 h 1470489"/>
              <a:gd name="connsiteX64" fmla="*/ 145404 w 2269680"/>
              <a:gd name="connsiteY64" fmla="*/ 1465914 h 1470489"/>
              <a:gd name="connsiteX65" fmla="*/ 147676 w 2269680"/>
              <a:gd name="connsiteY65" fmla="*/ 1465832 h 1470489"/>
              <a:gd name="connsiteX66" fmla="*/ 149949 w 2269680"/>
              <a:gd name="connsiteY66" fmla="*/ 1465738 h 1470489"/>
              <a:gd name="connsiteX67" fmla="*/ 152220 w 2269680"/>
              <a:gd name="connsiteY67" fmla="*/ 1465644 h 1470489"/>
              <a:gd name="connsiteX68" fmla="*/ 154492 w 2269680"/>
              <a:gd name="connsiteY68" fmla="*/ 1465562 h 1470489"/>
              <a:gd name="connsiteX69" fmla="*/ 156763 w 2269680"/>
              <a:gd name="connsiteY69" fmla="*/ 1465468 h 1470489"/>
              <a:gd name="connsiteX70" fmla="*/ 159036 w 2269680"/>
              <a:gd name="connsiteY70" fmla="*/ 1465374 h 1470489"/>
              <a:gd name="connsiteX71" fmla="*/ 161308 w 2269680"/>
              <a:gd name="connsiteY71" fmla="*/ 1465292 h 1470489"/>
              <a:gd name="connsiteX72" fmla="*/ 163580 w 2269680"/>
              <a:gd name="connsiteY72" fmla="*/ 1465198 h 1470489"/>
              <a:gd name="connsiteX73" fmla="*/ 165851 w 2269680"/>
              <a:gd name="connsiteY73" fmla="*/ 1465104 h 1470489"/>
              <a:gd name="connsiteX74" fmla="*/ 168124 w 2269680"/>
              <a:gd name="connsiteY74" fmla="*/ 1465010 h 1470489"/>
              <a:gd name="connsiteX75" fmla="*/ 170396 w 2269680"/>
              <a:gd name="connsiteY75" fmla="*/ 1464916 h 1470489"/>
              <a:gd name="connsiteX76" fmla="*/ 172667 w 2269680"/>
              <a:gd name="connsiteY76" fmla="*/ 1464822 h 1470489"/>
              <a:gd name="connsiteX77" fmla="*/ 174940 w 2269680"/>
              <a:gd name="connsiteY77" fmla="*/ 1464729 h 1470489"/>
              <a:gd name="connsiteX78" fmla="*/ 177212 w 2269680"/>
              <a:gd name="connsiteY78" fmla="*/ 1464635 h 1470489"/>
              <a:gd name="connsiteX79" fmla="*/ 179483 w 2269680"/>
              <a:gd name="connsiteY79" fmla="*/ 1464529 h 1470489"/>
              <a:gd name="connsiteX80" fmla="*/ 181755 w 2269680"/>
              <a:gd name="connsiteY80" fmla="*/ 1464435 h 1470489"/>
              <a:gd name="connsiteX81" fmla="*/ 184028 w 2269680"/>
              <a:gd name="connsiteY81" fmla="*/ 1464341 h 1470489"/>
              <a:gd name="connsiteX82" fmla="*/ 186300 w 2269680"/>
              <a:gd name="connsiteY82" fmla="*/ 1464236 h 1470489"/>
              <a:gd name="connsiteX83" fmla="*/ 188571 w 2269680"/>
              <a:gd name="connsiteY83" fmla="*/ 1464142 h 1470489"/>
              <a:gd name="connsiteX84" fmla="*/ 190843 w 2269680"/>
              <a:gd name="connsiteY84" fmla="*/ 1464036 h 1470489"/>
              <a:gd name="connsiteX85" fmla="*/ 193116 w 2269680"/>
              <a:gd name="connsiteY85" fmla="*/ 1463942 h 1470489"/>
              <a:gd name="connsiteX86" fmla="*/ 195387 w 2269680"/>
              <a:gd name="connsiteY86" fmla="*/ 1463837 h 1470489"/>
              <a:gd name="connsiteX87" fmla="*/ 197659 w 2269680"/>
              <a:gd name="connsiteY87" fmla="*/ 1463731 h 1470489"/>
              <a:gd name="connsiteX88" fmla="*/ 199931 w 2269680"/>
              <a:gd name="connsiteY88" fmla="*/ 1463637 h 1470489"/>
              <a:gd name="connsiteX89" fmla="*/ 202203 w 2269680"/>
              <a:gd name="connsiteY89" fmla="*/ 1463532 h 1470489"/>
              <a:gd name="connsiteX90" fmla="*/ 204475 w 2269680"/>
              <a:gd name="connsiteY90" fmla="*/ 1463426 h 1470489"/>
              <a:gd name="connsiteX91" fmla="*/ 206747 w 2269680"/>
              <a:gd name="connsiteY91" fmla="*/ 1463321 h 1470489"/>
              <a:gd name="connsiteX92" fmla="*/ 209018 w 2269680"/>
              <a:gd name="connsiteY92" fmla="*/ 1463215 h 1470489"/>
              <a:gd name="connsiteX93" fmla="*/ 211291 w 2269680"/>
              <a:gd name="connsiteY93" fmla="*/ 1463109 h 1470489"/>
              <a:gd name="connsiteX94" fmla="*/ 213563 w 2269680"/>
              <a:gd name="connsiteY94" fmla="*/ 1463004 h 1470489"/>
              <a:gd name="connsiteX95" fmla="*/ 215834 w 2269680"/>
              <a:gd name="connsiteY95" fmla="*/ 1462886 h 1470489"/>
              <a:gd name="connsiteX96" fmla="*/ 218106 w 2269680"/>
              <a:gd name="connsiteY96" fmla="*/ 1462781 h 1470489"/>
              <a:gd name="connsiteX97" fmla="*/ 220379 w 2269680"/>
              <a:gd name="connsiteY97" fmla="*/ 1462675 h 1470489"/>
              <a:gd name="connsiteX98" fmla="*/ 222651 w 2269680"/>
              <a:gd name="connsiteY98" fmla="*/ 1462558 h 1470489"/>
              <a:gd name="connsiteX99" fmla="*/ 224922 w 2269680"/>
              <a:gd name="connsiteY99" fmla="*/ 1462452 h 1470489"/>
              <a:gd name="connsiteX100" fmla="*/ 227194 w 2269680"/>
              <a:gd name="connsiteY100" fmla="*/ 1462335 h 1470489"/>
              <a:gd name="connsiteX101" fmla="*/ 229467 w 2269680"/>
              <a:gd name="connsiteY101" fmla="*/ 1462229 h 1470489"/>
              <a:gd name="connsiteX102" fmla="*/ 231738 w 2269680"/>
              <a:gd name="connsiteY102" fmla="*/ 1462112 h 1470489"/>
              <a:gd name="connsiteX103" fmla="*/ 234010 w 2269680"/>
              <a:gd name="connsiteY103" fmla="*/ 1461995 h 1470489"/>
              <a:gd name="connsiteX104" fmla="*/ 236283 w 2269680"/>
              <a:gd name="connsiteY104" fmla="*/ 1461877 h 1470489"/>
              <a:gd name="connsiteX105" fmla="*/ 238554 w 2269680"/>
              <a:gd name="connsiteY105" fmla="*/ 1461760 h 1470489"/>
              <a:gd name="connsiteX106" fmla="*/ 240826 w 2269680"/>
              <a:gd name="connsiteY106" fmla="*/ 1461643 h 1470489"/>
              <a:gd name="connsiteX107" fmla="*/ 243098 w 2269680"/>
              <a:gd name="connsiteY107" fmla="*/ 1461525 h 1470489"/>
              <a:gd name="connsiteX108" fmla="*/ 245371 w 2269680"/>
              <a:gd name="connsiteY108" fmla="*/ 1461408 h 1470489"/>
              <a:gd name="connsiteX109" fmla="*/ 247642 w 2269680"/>
              <a:gd name="connsiteY109" fmla="*/ 1461291 h 1470489"/>
              <a:gd name="connsiteX110" fmla="*/ 249914 w 2269680"/>
              <a:gd name="connsiteY110" fmla="*/ 1461162 h 1470489"/>
              <a:gd name="connsiteX111" fmla="*/ 252185 w 2269680"/>
              <a:gd name="connsiteY111" fmla="*/ 1461044 h 1470489"/>
              <a:gd name="connsiteX112" fmla="*/ 254458 w 2269680"/>
              <a:gd name="connsiteY112" fmla="*/ 1460927 h 1470489"/>
              <a:gd name="connsiteX113" fmla="*/ 256730 w 2269680"/>
              <a:gd name="connsiteY113" fmla="*/ 1460798 h 1470489"/>
              <a:gd name="connsiteX114" fmla="*/ 259002 w 2269680"/>
              <a:gd name="connsiteY114" fmla="*/ 1460669 h 1470489"/>
              <a:gd name="connsiteX115" fmla="*/ 261273 w 2269680"/>
              <a:gd name="connsiteY115" fmla="*/ 1460551 h 1470489"/>
              <a:gd name="connsiteX116" fmla="*/ 263546 w 2269680"/>
              <a:gd name="connsiteY116" fmla="*/ 1460422 h 1470489"/>
              <a:gd name="connsiteX117" fmla="*/ 265818 w 2269680"/>
              <a:gd name="connsiteY117" fmla="*/ 1460293 h 1470489"/>
              <a:gd name="connsiteX118" fmla="*/ 268089 w 2269680"/>
              <a:gd name="connsiteY118" fmla="*/ 1460164 h 1470489"/>
              <a:gd name="connsiteX119" fmla="*/ 270361 w 2269680"/>
              <a:gd name="connsiteY119" fmla="*/ 1460035 h 1470489"/>
              <a:gd name="connsiteX120" fmla="*/ 272634 w 2269680"/>
              <a:gd name="connsiteY120" fmla="*/ 1459906 h 1470489"/>
              <a:gd name="connsiteX121" fmla="*/ 274905 w 2269680"/>
              <a:gd name="connsiteY121" fmla="*/ 1459777 h 1470489"/>
              <a:gd name="connsiteX122" fmla="*/ 277177 w 2269680"/>
              <a:gd name="connsiteY122" fmla="*/ 1459636 h 1470489"/>
              <a:gd name="connsiteX123" fmla="*/ 279449 w 2269680"/>
              <a:gd name="connsiteY123" fmla="*/ 1459507 h 1470489"/>
              <a:gd name="connsiteX124" fmla="*/ 281722 w 2269680"/>
              <a:gd name="connsiteY124" fmla="*/ 1459378 h 1470489"/>
              <a:gd name="connsiteX125" fmla="*/ 283993 w 2269680"/>
              <a:gd name="connsiteY125" fmla="*/ 1459237 h 1470489"/>
              <a:gd name="connsiteX126" fmla="*/ 286265 w 2269680"/>
              <a:gd name="connsiteY126" fmla="*/ 1459096 h 1470489"/>
              <a:gd name="connsiteX127" fmla="*/ 288536 w 2269680"/>
              <a:gd name="connsiteY127" fmla="*/ 1458967 h 1470489"/>
              <a:gd name="connsiteX128" fmla="*/ 290809 w 2269680"/>
              <a:gd name="connsiteY128" fmla="*/ 1458827 h 1470489"/>
              <a:gd name="connsiteX129" fmla="*/ 293081 w 2269680"/>
              <a:gd name="connsiteY129" fmla="*/ 1458686 h 1470489"/>
              <a:gd name="connsiteX130" fmla="*/ 295353 w 2269680"/>
              <a:gd name="connsiteY130" fmla="*/ 1458545 h 1470489"/>
              <a:gd name="connsiteX131" fmla="*/ 297625 w 2269680"/>
              <a:gd name="connsiteY131" fmla="*/ 1458404 h 1470489"/>
              <a:gd name="connsiteX132" fmla="*/ 299897 w 2269680"/>
              <a:gd name="connsiteY132" fmla="*/ 1458263 h 1470489"/>
              <a:gd name="connsiteX133" fmla="*/ 302169 w 2269680"/>
              <a:gd name="connsiteY133" fmla="*/ 1458111 h 1470489"/>
              <a:gd name="connsiteX134" fmla="*/ 304440 w 2269680"/>
              <a:gd name="connsiteY134" fmla="*/ 1457970 h 1470489"/>
              <a:gd name="connsiteX135" fmla="*/ 306713 w 2269680"/>
              <a:gd name="connsiteY135" fmla="*/ 1457817 h 1470489"/>
              <a:gd name="connsiteX136" fmla="*/ 308985 w 2269680"/>
              <a:gd name="connsiteY136" fmla="*/ 1457677 h 1470489"/>
              <a:gd name="connsiteX137" fmla="*/ 311256 w 2269680"/>
              <a:gd name="connsiteY137" fmla="*/ 1457524 h 1470489"/>
              <a:gd name="connsiteX138" fmla="*/ 313528 w 2269680"/>
              <a:gd name="connsiteY138" fmla="*/ 1457372 h 1470489"/>
              <a:gd name="connsiteX139" fmla="*/ 315801 w 2269680"/>
              <a:gd name="connsiteY139" fmla="*/ 1457219 h 1470489"/>
              <a:gd name="connsiteX140" fmla="*/ 318073 w 2269680"/>
              <a:gd name="connsiteY140" fmla="*/ 1457067 h 1470489"/>
              <a:gd name="connsiteX141" fmla="*/ 320344 w 2269680"/>
              <a:gd name="connsiteY141" fmla="*/ 1456914 h 1470489"/>
              <a:gd name="connsiteX142" fmla="*/ 322616 w 2269680"/>
              <a:gd name="connsiteY142" fmla="*/ 1456761 h 1470489"/>
              <a:gd name="connsiteX143" fmla="*/ 324889 w 2269680"/>
              <a:gd name="connsiteY143" fmla="*/ 1456597 h 1470489"/>
              <a:gd name="connsiteX144" fmla="*/ 327160 w 2269680"/>
              <a:gd name="connsiteY144" fmla="*/ 1456445 h 1470489"/>
              <a:gd name="connsiteX145" fmla="*/ 329432 w 2269680"/>
              <a:gd name="connsiteY145" fmla="*/ 1456280 h 1470489"/>
              <a:gd name="connsiteX146" fmla="*/ 331704 w 2269680"/>
              <a:gd name="connsiteY146" fmla="*/ 1456128 h 1470489"/>
              <a:gd name="connsiteX147" fmla="*/ 333976 w 2269680"/>
              <a:gd name="connsiteY147" fmla="*/ 1455964 h 1470489"/>
              <a:gd name="connsiteX148" fmla="*/ 336248 w 2269680"/>
              <a:gd name="connsiteY148" fmla="*/ 1455799 h 1470489"/>
              <a:gd name="connsiteX149" fmla="*/ 338520 w 2269680"/>
              <a:gd name="connsiteY149" fmla="*/ 1455635 h 1470489"/>
              <a:gd name="connsiteX150" fmla="*/ 340791 w 2269680"/>
              <a:gd name="connsiteY150" fmla="*/ 1455471 h 1470489"/>
              <a:gd name="connsiteX151" fmla="*/ 343064 w 2269680"/>
              <a:gd name="connsiteY151" fmla="*/ 1455306 h 1470489"/>
              <a:gd name="connsiteX152" fmla="*/ 345336 w 2269680"/>
              <a:gd name="connsiteY152" fmla="*/ 1455130 h 1470489"/>
              <a:gd name="connsiteX153" fmla="*/ 347607 w 2269680"/>
              <a:gd name="connsiteY153" fmla="*/ 1454966 h 1470489"/>
              <a:gd name="connsiteX154" fmla="*/ 349879 w 2269680"/>
              <a:gd name="connsiteY154" fmla="*/ 1454790 h 1470489"/>
              <a:gd name="connsiteX155" fmla="*/ 352152 w 2269680"/>
              <a:gd name="connsiteY155" fmla="*/ 1454614 h 1470489"/>
              <a:gd name="connsiteX156" fmla="*/ 354424 w 2269680"/>
              <a:gd name="connsiteY156" fmla="*/ 1454438 h 1470489"/>
              <a:gd name="connsiteX157" fmla="*/ 356695 w 2269680"/>
              <a:gd name="connsiteY157" fmla="*/ 1454262 h 1470489"/>
              <a:gd name="connsiteX158" fmla="*/ 358967 w 2269680"/>
              <a:gd name="connsiteY158" fmla="*/ 1454086 h 1470489"/>
              <a:gd name="connsiteX159" fmla="*/ 361240 w 2269680"/>
              <a:gd name="connsiteY159" fmla="*/ 1453910 h 1470489"/>
              <a:gd name="connsiteX160" fmla="*/ 363511 w 2269680"/>
              <a:gd name="connsiteY160" fmla="*/ 1453734 h 1470489"/>
              <a:gd name="connsiteX161" fmla="*/ 365783 w 2269680"/>
              <a:gd name="connsiteY161" fmla="*/ 1453546 h 1470489"/>
              <a:gd name="connsiteX162" fmla="*/ 368056 w 2269680"/>
              <a:gd name="connsiteY162" fmla="*/ 1453359 h 1470489"/>
              <a:gd name="connsiteX163" fmla="*/ 370327 w 2269680"/>
              <a:gd name="connsiteY163" fmla="*/ 1453183 h 1470489"/>
              <a:gd name="connsiteX164" fmla="*/ 372599 w 2269680"/>
              <a:gd name="connsiteY164" fmla="*/ 1452995 h 1470489"/>
              <a:gd name="connsiteX165" fmla="*/ 374871 w 2269680"/>
              <a:gd name="connsiteY165" fmla="*/ 1452795 h 1470489"/>
              <a:gd name="connsiteX166" fmla="*/ 377144 w 2269680"/>
              <a:gd name="connsiteY166" fmla="*/ 1452608 h 1470489"/>
              <a:gd name="connsiteX167" fmla="*/ 379415 w 2269680"/>
              <a:gd name="connsiteY167" fmla="*/ 1452420 h 1470489"/>
              <a:gd name="connsiteX168" fmla="*/ 381687 w 2269680"/>
              <a:gd name="connsiteY168" fmla="*/ 1452220 h 1470489"/>
              <a:gd name="connsiteX169" fmla="*/ 383958 w 2269680"/>
              <a:gd name="connsiteY169" fmla="*/ 1452033 h 1470489"/>
              <a:gd name="connsiteX170" fmla="*/ 386231 w 2269680"/>
              <a:gd name="connsiteY170" fmla="*/ 1451833 h 1470489"/>
              <a:gd name="connsiteX171" fmla="*/ 388503 w 2269680"/>
              <a:gd name="connsiteY171" fmla="*/ 1451634 h 1470489"/>
              <a:gd name="connsiteX172" fmla="*/ 390775 w 2269680"/>
              <a:gd name="connsiteY172" fmla="*/ 1451434 h 1470489"/>
              <a:gd name="connsiteX173" fmla="*/ 393046 w 2269680"/>
              <a:gd name="connsiteY173" fmla="*/ 1451235 h 1470489"/>
              <a:gd name="connsiteX174" fmla="*/ 395319 w 2269680"/>
              <a:gd name="connsiteY174" fmla="*/ 1451024 h 1470489"/>
              <a:gd name="connsiteX175" fmla="*/ 397591 w 2269680"/>
              <a:gd name="connsiteY175" fmla="*/ 1450824 h 1470489"/>
              <a:gd name="connsiteX176" fmla="*/ 399862 w 2269680"/>
              <a:gd name="connsiteY176" fmla="*/ 1450613 h 1470489"/>
              <a:gd name="connsiteX177" fmla="*/ 402134 w 2269680"/>
              <a:gd name="connsiteY177" fmla="*/ 1450402 h 1470489"/>
              <a:gd name="connsiteX178" fmla="*/ 404407 w 2269680"/>
              <a:gd name="connsiteY178" fmla="*/ 1450191 h 1470489"/>
              <a:gd name="connsiteX179" fmla="*/ 406678 w 2269680"/>
              <a:gd name="connsiteY179" fmla="*/ 1449979 h 1470489"/>
              <a:gd name="connsiteX180" fmla="*/ 408950 w 2269680"/>
              <a:gd name="connsiteY180" fmla="*/ 1449756 h 1470489"/>
              <a:gd name="connsiteX181" fmla="*/ 411222 w 2269680"/>
              <a:gd name="connsiteY181" fmla="*/ 1449545 h 1470489"/>
              <a:gd name="connsiteX182" fmla="*/ 413495 w 2269680"/>
              <a:gd name="connsiteY182" fmla="*/ 1449322 h 1470489"/>
              <a:gd name="connsiteX183" fmla="*/ 415766 w 2269680"/>
              <a:gd name="connsiteY183" fmla="*/ 1449099 h 1470489"/>
              <a:gd name="connsiteX184" fmla="*/ 418038 w 2269680"/>
              <a:gd name="connsiteY184" fmla="*/ 1448876 h 1470489"/>
              <a:gd name="connsiteX185" fmla="*/ 420310 w 2269680"/>
              <a:gd name="connsiteY185" fmla="*/ 1448653 h 1470489"/>
              <a:gd name="connsiteX186" fmla="*/ 422582 w 2269680"/>
              <a:gd name="connsiteY186" fmla="*/ 1448431 h 1470489"/>
              <a:gd name="connsiteX187" fmla="*/ 424854 w 2269680"/>
              <a:gd name="connsiteY187" fmla="*/ 1448196 h 1470489"/>
              <a:gd name="connsiteX188" fmla="*/ 427126 w 2269680"/>
              <a:gd name="connsiteY188" fmla="*/ 1447961 h 1470489"/>
              <a:gd name="connsiteX189" fmla="*/ 429398 w 2269680"/>
              <a:gd name="connsiteY189" fmla="*/ 1447727 h 1470489"/>
              <a:gd name="connsiteX190" fmla="*/ 431670 w 2269680"/>
              <a:gd name="connsiteY190" fmla="*/ 1447492 h 1470489"/>
              <a:gd name="connsiteX191" fmla="*/ 433942 w 2269680"/>
              <a:gd name="connsiteY191" fmla="*/ 1447257 h 1470489"/>
              <a:gd name="connsiteX192" fmla="*/ 436213 w 2269680"/>
              <a:gd name="connsiteY192" fmla="*/ 1447011 h 1470489"/>
              <a:gd name="connsiteX193" fmla="*/ 438486 w 2269680"/>
              <a:gd name="connsiteY193" fmla="*/ 1446776 h 1470489"/>
              <a:gd name="connsiteX194" fmla="*/ 440758 w 2269680"/>
              <a:gd name="connsiteY194" fmla="*/ 1446530 h 1470489"/>
              <a:gd name="connsiteX195" fmla="*/ 443029 w 2269680"/>
              <a:gd name="connsiteY195" fmla="*/ 1446283 h 1470489"/>
              <a:gd name="connsiteX196" fmla="*/ 445301 w 2269680"/>
              <a:gd name="connsiteY196" fmla="*/ 1446025 h 1470489"/>
              <a:gd name="connsiteX197" fmla="*/ 447574 w 2269680"/>
              <a:gd name="connsiteY197" fmla="*/ 1445779 h 1470489"/>
              <a:gd name="connsiteX198" fmla="*/ 449846 w 2269680"/>
              <a:gd name="connsiteY198" fmla="*/ 1445521 h 1470489"/>
              <a:gd name="connsiteX199" fmla="*/ 452117 w 2269680"/>
              <a:gd name="connsiteY199" fmla="*/ 1445262 h 1470489"/>
              <a:gd name="connsiteX200" fmla="*/ 454389 w 2269680"/>
              <a:gd name="connsiteY200" fmla="*/ 1445004 h 1470489"/>
              <a:gd name="connsiteX201" fmla="*/ 456662 w 2269680"/>
              <a:gd name="connsiteY201" fmla="*/ 1444746 h 1470489"/>
              <a:gd name="connsiteX202" fmla="*/ 458933 w 2269680"/>
              <a:gd name="connsiteY202" fmla="*/ 1444476 h 1470489"/>
              <a:gd name="connsiteX203" fmla="*/ 461205 w 2269680"/>
              <a:gd name="connsiteY203" fmla="*/ 1444206 h 1470489"/>
              <a:gd name="connsiteX204" fmla="*/ 463477 w 2269680"/>
              <a:gd name="connsiteY204" fmla="*/ 1443937 h 1470489"/>
              <a:gd name="connsiteX205" fmla="*/ 465749 w 2269680"/>
              <a:gd name="connsiteY205" fmla="*/ 1443667 h 1470489"/>
              <a:gd name="connsiteX206" fmla="*/ 468021 w 2269680"/>
              <a:gd name="connsiteY206" fmla="*/ 1443385 h 1470489"/>
              <a:gd name="connsiteX207" fmla="*/ 470293 w 2269680"/>
              <a:gd name="connsiteY207" fmla="*/ 1443115 h 1470489"/>
              <a:gd name="connsiteX208" fmla="*/ 472564 w 2269680"/>
              <a:gd name="connsiteY208" fmla="*/ 1442834 h 1470489"/>
              <a:gd name="connsiteX209" fmla="*/ 474837 w 2269680"/>
              <a:gd name="connsiteY209" fmla="*/ 1442552 h 1470489"/>
              <a:gd name="connsiteX210" fmla="*/ 477109 w 2269680"/>
              <a:gd name="connsiteY210" fmla="*/ 1442259 h 1470489"/>
              <a:gd name="connsiteX211" fmla="*/ 479380 w 2269680"/>
              <a:gd name="connsiteY211" fmla="*/ 1441965 h 1470489"/>
              <a:gd name="connsiteX212" fmla="*/ 481652 w 2269680"/>
              <a:gd name="connsiteY212" fmla="*/ 1441684 h 1470489"/>
              <a:gd name="connsiteX213" fmla="*/ 483925 w 2269680"/>
              <a:gd name="connsiteY213" fmla="*/ 1441379 h 1470489"/>
              <a:gd name="connsiteX214" fmla="*/ 486197 w 2269680"/>
              <a:gd name="connsiteY214" fmla="*/ 1441085 h 1470489"/>
              <a:gd name="connsiteX215" fmla="*/ 488468 w 2269680"/>
              <a:gd name="connsiteY215" fmla="*/ 1440780 h 1470489"/>
              <a:gd name="connsiteX216" fmla="*/ 490741 w 2269680"/>
              <a:gd name="connsiteY216" fmla="*/ 1440475 h 1470489"/>
              <a:gd name="connsiteX217" fmla="*/ 493013 w 2269680"/>
              <a:gd name="connsiteY217" fmla="*/ 1440170 h 1470489"/>
              <a:gd name="connsiteX218" fmla="*/ 495284 w 2269680"/>
              <a:gd name="connsiteY218" fmla="*/ 1439865 h 1470489"/>
              <a:gd name="connsiteX219" fmla="*/ 497556 w 2269680"/>
              <a:gd name="connsiteY219" fmla="*/ 1439548 h 1470489"/>
              <a:gd name="connsiteX220" fmla="*/ 499829 w 2269680"/>
              <a:gd name="connsiteY220" fmla="*/ 1439231 h 1470489"/>
              <a:gd name="connsiteX221" fmla="*/ 502100 w 2269680"/>
              <a:gd name="connsiteY221" fmla="*/ 1438915 h 1470489"/>
              <a:gd name="connsiteX222" fmla="*/ 504372 w 2269680"/>
              <a:gd name="connsiteY222" fmla="*/ 1438586 h 1470489"/>
              <a:gd name="connsiteX223" fmla="*/ 506644 w 2269680"/>
              <a:gd name="connsiteY223" fmla="*/ 1438257 h 1470489"/>
              <a:gd name="connsiteX224" fmla="*/ 508917 w 2269680"/>
              <a:gd name="connsiteY224" fmla="*/ 1437929 h 1470489"/>
              <a:gd name="connsiteX225" fmla="*/ 511188 w 2269680"/>
              <a:gd name="connsiteY225" fmla="*/ 1437589 h 1470489"/>
              <a:gd name="connsiteX226" fmla="*/ 513460 w 2269680"/>
              <a:gd name="connsiteY226" fmla="*/ 1437260 h 1470489"/>
              <a:gd name="connsiteX227" fmla="*/ 515732 w 2269680"/>
              <a:gd name="connsiteY227" fmla="*/ 1436920 h 1470489"/>
              <a:gd name="connsiteX228" fmla="*/ 518004 w 2269680"/>
              <a:gd name="connsiteY228" fmla="*/ 1436568 h 1470489"/>
              <a:gd name="connsiteX229" fmla="*/ 520276 w 2269680"/>
              <a:gd name="connsiteY229" fmla="*/ 1436227 h 1470489"/>
              <a:gd name="connsiteX230" fmla="*/ 522548 w 2269680"/>
              <a:gd name="connsiteY230" fmla="*/ 1435876 h 1470489"/>
              <a:gd name="connsiteX231" fmla="*/ 524819 w 2269680"/>
              <a:gd name="connsiteY231" fmla="*/ 1435512 h 1470489"/>
              <a:gd name="connsiteX232" fmla="*/ 527092 w 2269680"/>
              <a:gd name="connsiteY232" fmla="*/ 1435160 h 1470489"/>
              <a:gd name="connsiteX233" fmla="*/ 529364 w 2269680"/>
              <a:gd name="connsiteY233" fmla="*/ 1434796 h 1470489"/>
              <a:gd name="connsiteX234" fmla="*/ 531635 w 2269680"/>
              <a:gd name="connsiteY234" fmla="*/ 1434420 h 1470489"/>
              <a:gd name="connsiteX235" fmla="*/ 533907 w 2269680"/>
              <a:gd name="connsiteY235" fmla="*/ 1434057 h 1470489"/>
              <a:gd name="connsiteX236" fmla="*/ 536180 w 2269680"/>
              <a:gd name="connsiteY236" fmla="*/ 1433681 h 1470489"/>
              <a:gd name="connsiteX237" fmla="*/ 538452 w 2269680"/>
              <a:gd name="connsiteY237" fmla="*/ 1433294 h 1470489"/>
              <a:gd name="connsiteX238" fmla="*/ 540723 w 2269680"/>
              <a:gd name="connsiteY238" fmla="*/ 1432919 h 1470489"/>
              <a:gd name="connsiteX239" fmla="*/ 542995 w 2269680"/>
              <a:gd name="connsiteY239" fmla="*/ 1432520 h 1470489"/>
              <a:gd name="connsiteX240" fmla="*/ 545268 w 2269680"/>
              <a:gd name="connsiteY240" fmla="*/ 1432132 h 1470489"/>
              <a:gd name="connsiteX241" fmla="*/ 547539 w 2269680"/>
              <a:gd name="connsiteY241" fmla="*/ 1431734 h 1470489"/>
              <a:gd name="connsiteX242" fmla="*/ 549811 w 2269680"/>
              <a:gd name="connsiteY242" fmla="*/ 1431334 h 1470489"/>
              <a:gd name="connsiteX243" fmla="*/ 552083 w 2269680"/>
              <a:gd name="connsiteY243" fmla="*/ 1430936 h 1470489"/>
              <a:gd name="connsiteX244" fmla="*/ 554355 w 2269680"/>
              <a:gd name="connsiteY244" fmla="*/ 1430525 h 1470489"/>
              <a:gd name="connsiteX245" fmla="*/ 556627 w 2269680"/>
              <a:gd name="connsiteY245" fmla="*/ 1430103 h 1470489"/>
              <a:gd name="connsiteX246" fmla="*/ 558899 w 2269680"/>
              <a:gd name="connsiteY246" fmla="*/ 1429692 h 1470489"/>
              <a:gd name="connsiteX247" fmla="*/ 561171 w 2269680"/>
              <a:gd name="connsiteY247" fmla="*/ 1429258 h 1470489"/>
              <a:gd name="connsiteX248" fmla="*/ 563443 w 2269680"/>
              <a:gd name="connsiteY248" fmla="*/ 1428835 h 1470489"/>
              <a:gd name="connsiteX249" fmla="*/ 565715 w 2269680"/>
              <a:gd name="connsiteY249" fmla="*/ 1428401 h 1470489"/>
              <a:gd name="connsiteX250" fmla="*/ 567986 w 2269680"/>
              <a:gd name="connsiteY250" fmla="*/ 1427967 h 1470489"/>
              <a:gd name="connsiteX251" fmla="*/ 570259 w 2269680"/>
              <a:gd name="connsiteY251" fmla="*/ 1427521 h 1470489"/>
              <a:gd name="connsiteX252" fmla="*/ 572531 w 2269680"/>
              <a:gd name="connsiteY252" fmla="*/ 1427064 h 1470489"/>
              <a:gd name="connsiteX253" fmla="*/ 574803 w 2269680"/>
              <a:gd name="connsiteY253" fmla="*/ 1426618 h 1470489"/>
              <a:gd name="connsiteX254" fmla="*/ 577074 w 2269680"/>
              <a:gd name="connsiteY254" fmla="*/ 1426160 h 1470489"/>
              <a:gd name="connsiteX255" fmla="*/ 579347 w 2269680"/>
              <a:gd name="connsiteY255" fmla="*/ 1425691 h 1470489"/>
              <a:gd name="connsiteX256" fmla="*/ 581619 w 2269680"/>
              <a:gd name="connsiteY256" fmla="*/ 1425221 h 1470489"/>
              <a:gd name="connsiteX257" fmla="*/ 583890 w 2269680"/>
              <a:gd name="connsiteY257" fmla="*/ 1424740 h 1470489"/>
              <a:gd name="connsiteX258" fmla="*/ 586162 w 2269680"/>
              <a:gd name="connsiteY258" fmla="*/ 1424259 h 1470489"/>
              <a:gd name="connsiteX259" fmla="*/ 588435 w 2269680"/>
              <a:gd name="connsiteY259" fmla="*/ 1423778 h 1470489"/>
              <a:gd name="connsiteX260" fmla="*/ 590706 w 2269680"/>
              <a:gd name="connsiteY260" fmla="*/ 1423285 h 1470489"/>
              <a:gd name="connsiteX261" fmla="*/ 592978 w 2269680"/>
              <a:gd name="connsiteY261" fmla="*/ 1422781 h 1470489"/>
              <a:gd name="connsiteX262" fmla="*/ 595250 w 2269680"/>
              <a:gd name="connsiteY262" fmla="*/ 1422288 h 1470489"/>
              <a:gd name="connsiteX263" fmla="*/ 597523 w 2269680"/>
              <a:gd name="connsiteY263" fmla="*/ 1421772 h 1470489"/>
              <a:gd name="connsiteX264" fmla="*/ 599794 w 2269680"/>
              <a:gd name="connsiteY264" fmla="*/ 1421255 h 1470489"/>
              <a:gd name="connsiteX265" fmla="*/ 602066 w 2269680"/>
              <a:gd name="connsiteY265" fmla="*/ 1420727 h 1470489"/>
              <a:gd name="connsiteX266" fmla="*/ 604337 w 2269680"/>
              <a:gd name="connsiteY266" fmla="*/ 1420199 h 1470489"/>
              <a:gd name="connsiteX267" fmla="*/ 606610 w 2269680"/>
              <a:gd name="connsiteY267" fmla="*/ 1419671 h 1470489"/>
              <a:gd name="connsiteX268" fmla="*/ 608882 w 2269680"/>
              <a:gd name="connsiteY268" fmla="*/ 1419120 h 1470489"/>
              <a:gd name="connsiteX269" fmla="*/ 611154 w 2269680"/>
              <a:gd name="connsiteY269" fmla="*/ 1418580 h 1470489"/>
              <a:gd name="connsiteX270" fmla="*/ 613425 w 2269680"/>
              <a:gd name="connsiteY270" fmla="*/ 1418017 h 1470489"/>
              <a:gd name="connsiteX271" fmla="*/ 615698 w 2269680"/>
              <a:gd name="connsiteY271" fmla="*/ 1417454 h 1470489"/>
              <a:gd name="connsiteX272" fmla="*/ 617970 w 2269680"/>
              <a:gd name="connsiteY272" fmla="*/ 1416890 h 1470489"/>
              <a:gd name="connsiteX273" fmla="*/ 620241 w 2269680"/>
              <a:gd name="connsiteY273" fmla="*/ 1416315 h 1470489"/>
              <a:gd name="connsiteX274" fmla="*/ 622514 w 2269680"/>
              <a:gd name="connsiteY274" fmla="*/ 1415729 h 1470489"/>
              <a:gd name="connsiteX275" fmla="*/ 624786 w 2269680"/>
              <a:gd name="connsiteY275" fmla="*/ 1415142 h 1470489"/>
              <a:gd name="connsiteX276" fmla="*/ 627057 w 2269680"/>
              <a:gd name="connsiteY276" fmla="*/ 1414544 h 1470489"/>
              <a:gd name="connsiteX277" fmla="*/ 629329 w 2269680"/>
              <a:gd name="connsiteY277" fmla="*/ 1413933 h 1470489"/>
              <a:gd name="connsiteX278" fmla="*/ 631602 w 2269680"/>
              <a:gd name="connsiteY278" fmla="*/ 1413323 h 1470489"/>
              <a:gd name="connsiteX279" fmla="*/ 633874 w 2269680"/>
              <a:gd name="connsiteY279" fmla="*/ 1412701 h 1470489"/>
              <a:gd name="connsiteX280" fmla="*/ 636145 w 2269680"/>
              <a:gd name="connsiteY280" fmla="*/ 1412068 h 1470489"/>
              <a:gd name="connsiteX281" fmla="*/ 638417 w 2269680"/>
              <a:gd name="connsiteY281" fmla="*/ 1411434 h 1470489"/>
              <a:gd name="connsiteX282" fmla="*/ 640690 w 2269680"/>
              <a:gd name="connsiteY282" fmla="*/ 1410789 h 1470489"/>
              <a:gd name="connsiteX283" fmla="*/ 642961 w 2269680"/>
              <a:gd name="connsiteY283" fmla="*/ 1410132 h 1470489"/>
              <a:gd name="connsiteX284" fmla="*/ 645233 w 2269680"/>
              <a:gd name="connsiteY284" fmla="*/ 1409463 h 1470489"/>
              <a:gd name="connsiteX285" fmla="*/ 647505 w 2269680"/>
              <a:gd name="connsiteY285" fmla="*/ 1408794 h 1470489"/>
              <a:gd name="connsiteX286" fmla="*/ 649777 w 2269680"/>
              <a:gd name="connsiteY286" fmla="*/ 1408114 h 1470489"/>
              <a:gd name="connsiteX287" fmla="*/ 652049 w 2269680"/>
              <a:gd name="connsiteY287" fmla="*/ 1407433 h 1470489"/>
              <a:gd name="connsiteX288" fmla="*/ 654321 w 2269680"/>
              <a:gd name="connsiteY288" fmla="*/ 1406729 h 1470489"/>
              <a:gd name="connsiteX289" fmla="*/ 656592 w 2269680"/>
              <a:gd name="connsiteY289" fmla="*/ 1406025 h 1470489"/>
              <a:gd name="connsiteX290" fmla="*/ 658865 w 2269680"/>
              <a:gd name="connsiteY290" fmla="*/ 1405309 h 1470489"/>
              <a:gd name="connsiteX291" fmla="*/ 661137 w 2269680"/>
              <a:gd name="connsiteY291" fmla="*/ 1404582 h 1470489"/>
              <a:gd name="connsiteX292" fmla="*/ 663408 w 2269680"/>
              <a:gd name="connsiteY292" fmla="*/ 1403842 h 1470489"/>
              <a:gd name="connsiteX293" fmla="*/ 665680 w 2269680"/>
              <a:gd name="connsiteY293" fmla="*/ 1403091 h 1470489"/>
              <a:gd name="connsiteX294" fmla="*/ 667953 w 2269680"/>
              <a:gd name="connsiteY294" fmla="*/ 1402341 h 1470489"/>
              <a:gd name="connsiteX295" fmla="*/ 670225 w 2269680"/>
              <a:gd name="connsiteY295" fmla="*/ 1401578 h 1470489"/>
              <a:gd name="connsiteX296" fmla="*/ 672496 w 2269680"/>
              <a:gd name="connsiteY296" fmla="*/ 1400792 h 1470489"/>
              <a:gd name="connsiteX297" fmla="*/ 674768 w 2269680"/>
              <a:gd name="connsiteY297" fmla="*/ 1400006 h 1470489"/>
              <a:gd name="connsiteX298" fmla="*/ 677041 w 2269680"/>
              <a:gd name="connsiteY298" fmla="*/ 1399208 h 1470489"/>
              <a:gd name="connsiteX299" fmla="*/ 679312 w 2269680"/>
              <a:gd name="connsiteY299" fmla="*/ 1398398 h 1470489"/>
              <a:gd name="connsiteX300" fmla="*/ 681584 w 2269680"/>
              <a:gd name="connsiteY300" fmla="*/ 1397577 h 1470489"/>
              <a:gd name="connsiteX301" fmla="*/ 683857 w 2269680"/>
              <a:gd name="connsiteY301" fmla="*/ 1396744 h 1470489"/>
              <a:gd name="connsiteX302" fmla="*/ 686128 w 2269680"/>
              <a:gd name="connsiteY302" fmla="*/ 1395899 h 1470489"/>
              <a:gd name="connsiteX303" fmla="*/ 688400 w 2269680"/>
              <a:gd name="connsiteY303" fmla="*/ 1395042 h 1470489"/>
              <a:gd name="connsiteX304" fmla="*/ 690672 w 2269680"/>
              <a:gd name="connsiteY304" fmla="*/ 1394174 h 1470489"/>
              <a:gd name="connsiteX305" fmla="*/ 692945 w 2269680"/>
              <a:gd name="connsiteY305" fmla="*/ 1393294 h 1470489"/>
              <a:gd name="connsiteX306" fmla="*/ 695216 w 2269680"/>
              <a:gd name="connsiteY306" fmla="*/ 1392402 h 1470489"/>
              <a:gd name="connsiteX307" fmla="*/ 697488 w 2269680"/>
              <a:gd name="connsiteY307" fmla="*/ 1391499 h 1470489"/>
              <a:gd name="connsiteX308" fmla="*/ 699759 w 2269680"/>
              <a:gd name="connsiteY308" fmla="*/ 1390583 h 1470489"/>
              <a:gd name="connsiteX309" fmla="*/ 702032 w 2269680"/>
              <a:gd name="connsiteY309" fmla="*/ 1389645 h 1470489"/>
              <a:gd name="connsiteX310" fmla="*/ 704304 w 2269680"/>
              <a:gd name="connsiteY310" fmla="*/ 1388706 h 1470489"/>
              <a:gd name="connsiteX311" fmla="*/ 706576 w 2269680"/>
              <a:gd name="connsiteY311" fmla="*/ 1387744 h 1470489"/>
              <a:gd name="connsiteX312" fmla="*/ 708847 w 2269680"/>
              <a:gd name="connsiteY312" fmla="*/ 1386770 h 1470489"/>
              <a:gd name="connsiteX313" fmla="*/ 711120 w 2269680"/>
              <a:gd name="connsiteY313" fmla="*/ 1385784 h 1470489"/>
              <a:gd name="connsiteX314" fmla="*/ 713392 w 2269680"/>
              <a:gd name="connsiteY314" fmla="*/ 1384787 h 1470489"/>
              <a:gd name="connsiteX315" fmla="*/ 715663 w 2269680"/>
              <a:gd name="connsiteY315" fmla="*/ 1383766 h 1470489"/>
              <a:gd name="connsiteX316" fmla="*/ 717935 w 2269680"/>
              <a:gd name="connsiteY316" fmla="*/ 1382734 h 1470489"/>
              <a:gd name="connsiteX317" fmla="*/ 720208 w 2269680"/>
              <a:gd name="connsiteY317" fmla="*/ 1381689 h 1470489"/>
              <a:gd name="connsiteX318" fmla="*/ 722479 w 2269680"/>
              <a:gd name="connsiteY318" fmla="*/ 1380621 h 1470489"/>
              <a:gd name="connsiteX319" fmla="*/ 724751 w 2269680"/>
              <a:gd name="connsiteY319" fmla="*/ 1379542 h 1470489"/>
              <a:gd name="connsiteX320" fmla="*/ 727023 w 2269680"/>
              <a:gd name="connsiteY320" fmla="*/ 1378451 h 1470489"/>
              <a:gd name="connsiteX321" fmla="*/ 729296 w 2269680"/>
              <a:gd name="connsiteY321" fmla="*/ 1377336 h 1470489"/>
              <a:gd name="connsiteX322" fmla="*/ 731567 w 2269680"/>
              <a:gd name="connsiteY322" fmla="*/ 1376210 h 1470489"/>
              <a:gd name="connsiteX323" fmla="*/ 733839 w 2269680"/>
              <a:gd name="connsiteY323" fmla="*/ 1375060 h 1470489"/>
              <a:gd name="connsiteX324" fmla="*/ 736110 w 2269680"/>
              <a:gd name="connsiteY324" fmla="*/ 1373898 h 1470489"/>
              <a:gd name="connsiteX325" fmla="*/ 738383 w 2269680"/>
              <a:gd name="connsiteY325" fmla="*/ 1372713 h 1470489"/>
              <a:gd name="connsiteX326" fmla="*/ 740655 w 2269680"/>
              <a:gd name="connsiteY326" fmla="*/ 1371516 h 1470489"/>
              <a:gd name="connsiteX327" fmla="*/ 742927 w 2269680"/>
              <a:gd name="connsiteY327" fmla="*/ 1370296 h 1470489"/>
              <a:gd name="connsiteX328" fmla="*/ 745199 w 2269680"/>
              <a:gd name="connsiteY328" fmla="*/ 1369052 h 1470489"/>
              <a:gd name="connsiteX329" fmla="*/ 747471 w 2269680"/>
              <a:gd name="connsiteY329" fmla="*/ 1367797 h 1470489"/>
              <a:gd name="connsiteX330" fmla="*/ 749743 w 2269680"/>
              <a:gd name="connsiteY330" fmla="*/ 1366518 h 1470489"/>
              <a:gd name="connsiteX331" fmla="*/ 752020 w 2269680"/>
              <a:gd name="connsiteY331" fmla="*/ 1365215 h 1470489"/>
              <a:gd name="connsiteX332" fmla="*/ 754285 w 2269680"/>
              <a:gd name="connsiteY332" fmla="*/ 1363901 h 1470489"/>
              <a:gd name="connsiteX333" fmla="*/ 756561 w 2269680"/>
              <a:gd name="connsiteY333" fmla="*/ 1362552 h 1470489"/>
              <a:gd name="connsiteX334" fmla="*/ 758826 w 2269680"/>
              <a:gd name="connsiteY334" fmla="*/ 1361191 h 1470489"/>
              <a:gd name="connsiteX335" fmla="*/ 761102 w 2269680"/>
              <a:gd name="connsiteY335" fmla="*/ 1359806 h 1470489"/>
              <a:gd name="connsiteX336" fmla="*/ 763378 w 2269680"/>
              <a:gd name="connsiteY336" fmla="*/ 1358398 h 1470489"/>
              <a:gd name="connsiteX337" fmla="*/ 765643 w 2269680"/>
              <a:gd name="connsiteY337" fmla="*/ 1356966 h 1470489"/>
              <a:gd name="connsiteX338" fmla="*/ 767919 w 2269680"/>
              <a:gd name="connsiteY338" fmla="*/ 1355523 h 1470489"/>
              <a:gd name="connsiteX339" fmla="*/ 770196 w 2269680"/>
              <a:gd name="connsiteY339" fmla="*/ 1354045 h 1470489"/>
              <a:gd name="connsiteX340" fmla="*/ 772460 w 2269680"/>
              <a:gd name="connsiteY340" fmla="*/ 1352543 h 1470489"/>
              <a:gd name="connsiteX341" fmla="*/ 774737 w 2269680"/>
              <a:gd name="connsiteY341" fmla="*/ 1351006 h 1470489"/>
              <a:gd name="connsiteX342" fmla="*/ 777001 w 2269680"/>
              <a:gd name="connsiteY342" fmla="*/ 1349457 h 1470489"/>
              <a:gd name="connsiteX343" fmla="*/ 779278 w 2269680"/>
              <a:gd name="connsiteY343" fmla="*/ 1347873 h 1470489"/>
              <a:gd name="connsiteX344" fmla="*/ 781554 w 2269680"/>
              <a:gd name="connsiteY344" fmla="*/ 1346277 h 1470489"/>
              <a:gd name="connsiteX345" fmla="*/ 783819 w 2269680"/>
              <a:gd name="connsiteY345" fmla="*/ 1344634 h 1470489"/>
              <a:gd name="connsiteX346" fmla="*/ 786095 w 2269680"/>
              <a:gd name="connsiteY346" fmla="*/ 1342980 h 1470489"/>
              <a:gd name="connsiteX347" fmla="*/ 788371 w 2269680"/>
              <a:gd name="connsiteY347" fmla="*/ 1341290 h 1470489"/>
              <a:gd name="connsiteX348" fmla="*/ 790636 w 2269680"/>
              <a:gd name="connsiteY348" fmla="*/ 1339565 h 1470489"/>
              <a:gd name="connsiteX349" fmla="*/ 792912 w 2269680"/>
              <a:gd name="connsiteY349" fmla="*/ 1337817 h 1470489"/>
              <a:gd name="connsiteX350" fmla="*/ 795177 w 2269680"/>
              <a:gd name="connsiteY350" fmla="*/ 1336033 h 1470489"/>
              <a:gd name="connsiteX351" fmla="*/ 797453 w 2269680"/>
              <a:gd name="connsiteY351" fmla="*/ 1334226 h 1470489"/>
              <a:gd name="connsiteX352" fmla="*/ 799729 w 2269680"/>
              <a:gd name="connsiteY352" fmla="*/ 1332384 h 1470489"/>
              <a:gd name="connsiteX353" fmla="*/ 801994 w 2269680"/>
              <a:gd name="connsiteY353" fmla="*/ 1330507 h 1470489"/>
              <a:gd name="connsiteX354" fmla="*/ 804270 w 2269680"/>
              <a:gd name="connsiteY354" fmla="*/ 1328606 h 1470489"/>
              <a:gd name="connsiteX355" fmla="*/ 806547 w 2269680"/>
              <a:gd name="connsiteY355" fmla="*/ 1326658 h 1470489"/>
              <a:gd name="connsiteX356" fmla="*/ 808811 w 2269680"/>
              <a:gd name="connsiteY356" fmla="*/ 1324675 h 1470489"/>
              <a:gd name="connsiteX357" fmla="*/ 811088 w 2269680"/>
              <a:gd name="connsiteY357" fmla="*/ 1322669 h 1470489"/>
              <a:gd name="connsiteX358" fmla="*/ 813352 w 2269680"/>
              <a:gd name="connsiteY358" fmla="*/ 1320615 h 1470489"/>
              <a:gd name="connsiteX359" fmla="*/ 815629 w 2269680"/>
              <a:gd name="connsiteY359" fmla="*/ 1318527 h 1470489"/>
              <a:gd name="connsiteX360" fmla="*/ 817905 w 2269680"/>
              <a:gd name="connsiteY360" fmla="*/ 1316403 h 1470489"/>
              <a:gd name="connsiteX361" fmla="*/ 820170 w 2269680"/>
              <a:gd name="connsiteY361" fmla="*/ 1314244 h 1470489"/>
              <a:gd name="connsiteX362" fmla="*/ 822446 w 2269680"/>
              <a:gd name="connsiteY362" fmla="*/ 1312038 h 1470489"/>
              <a:gd name="connsiteX363" fmla="*/ 824722 w 2269680"/>
              <a:gd name="connsiteY363" fmla="*/ 1309785 h 1470489"/>
              <a:gd name="connsiteX364" fmla="*/ 826987 w 2269680"/>
              <a:gd name="connsiteY364" fmla="*/ 1307497 h 1470489"/>
              <a:gd name="connsiteX365" fmla="*/ 829263 w 2269680"/>
              <a:gd name="connsiteY365" fmla="*/ 1305174 h 1470489"/>
              <a:gd name="connsiteX366" fmla="*/ 831528 w 2269680"/>
              <a:gd name="connsiteY366" fmla="*/ 1302792 h 1470489"/>
              <a:gd name="connsiteX367" fmla="*/ 833804 w 2269680"/>
              <a:gd name="connsiteY367" fmla="*/ 1300375 h 1470489"/>
              <a:gd name="connsiteX368" fmla="*/ 836080 w 2269680"/>
              <a:gd name="connsiteY368" fmla="*/ 1297911 h 1470489"/>
              <a:gd name="connsiteX369" fmla="*/ 838345 w 2269680"/>
              <a:gd name="connsiteY369" fmla="*/ 1295400 h 1470489"/>
              <a:gd name="connsiteX370" fmla="*/ 840621 w 2269680"/>
              <a:gd name="connsiteY370" fmla="*/ 1292830 h 1470489"/>
              <a:gd name="connsiteX371" fmla="*/ 842898 w 2269680"/>
              <a:gd name="connsiteY371" fmla="*/ 1290225 h 1470489"/>
              <a:gd name="connsiteX372" fmla="*/ 845162 w 2269680"/>
              <a:gd name="connsiteY372" fmla="*/ 1287562 h 1470489"/>
              <a:gd name="connsiteX373" fmla="*/ 847439 w 2269680"/>
              <a:gd name="connsiteY373" fmla="*/ 1284851 h 1470489"/>
              <a:gd name="connsiteX374" fmla="*/ 849703 w 2269680"/>
              <a:gd name="connsiteY374" fmla="*/ 1282082 h 1470489"/>
              <a:gd name="connsiteX375" fmla="*/ 851980 w 2269680"/>
              <a:gd name="connsiteY375" fmla="*/ 1279254 h 1470489"/>
              <a:gd name="connsiteX376" fmla="*/ 854256 w 2269680"/>
              <a:gd name="connsiteY376" fmla="*/ 1276379 h 1470489"/>
              <a:gd name="connsiteX377" fmla="*/ 856521 w 2269680"/>
              <a:gd name="connsiteY377" fmla="*/ 1273446 h 1470489"/>
              <a:gd name="connsiteX378" fmla="*/ 858797 w 2269680"/>
              <a:gd name="connsiteY378" fmla="*/ 1270454 h 1470489"/>
              <a:gd name="connsiteX379" fmla="*/ 861073 w 2269680"/>
              <a:gd name="connsiteY379" fmla="*/ 1267403 h 1470489"/>
              <a:gd name="connsiteX380" fmla="*/ 863338 w 2269680"/>
              <a:gd name="connsiteY380" fmla="*/ 1264282 h 1470489"/>
              <a:gd name="connsiteX381" fmla="*/ 865614 w 2269680"/>
              <a:gd name="connsiteY381" fmla="*/ 1261102 h 1470489"/>
              <a:gd name="connsiteX382" fmla="*/ 867879 w 2269680"/>
              <a:gd name="connsiteY382" fmla="*/ 1257863 h 1470489"/>
              <a:gd name="connsiteX383" fmla="*/ 870155 w 2269680"/>
              <a:gd name="connsiteY383" fmla="*/ 1254543 h 1470489"/>
              <a:gd name="connsiteX384" fmla="*/ 872432 w 2269680"/>
              <a:gd name="connsiteY384" fmla="*/ 1251164 h 1470489"/>
              <a:gd name="connsiteX385" fmla="*/ 874696 w 2269680"/>
              <a:gd name="connsiteY385" fmla="*/ 1247714 h 1470489"/>
              <a:gd name="connsiteX386" fmla="*/ 876972 w 2269680"/>
              <a:gd name="connsiteY386" fmla="*/ 1244194 h 1470489"/>
              <a:gd name="connsiteX387" fmla="*/ 879249 w 2269680"/>
              <a:gd name="connsiteY387" fmla="*/ 1240603 h 1470489"/>
              <a:gd name="connsiteX388" fmla="*/ 881513 w 2269680"/>
              <a:gd name="connsiteY388" fmla="*/ 1236931 h 1470489"/>
              <a:gd name="connsiteX389" fmla="*/ 883790 w 2269680"/>
              <a:gd name="connsiteY389" fmla="*/ 1233187 h 1470489"/>
              <a:gd name="connsiteX390" fmla="*/ 886054 w 2269680"/>
              <a:gd name="connsiteY390" fmla="*/ 1229362 h 1470489"/>
              <a:gd name="connsiteX391" fmla="*/ 888331 w 2269680"/>
              <a:gd name="connsiteY391" fmla="*/ 1225443 h 1470489"/>
              <a:gd name="connsiteX392" fmla="*/ 890607 w 2269680"/>
              <a:gd name="connsiteY392" fmla="*/ 1221454 h 1470489"/>
              <a:gd name="connsiteX393" fmla="*/ 892872 w 2269680"/>
              <a:gd name="connsiteY393" fmla="*/ 1217370 h 1470489"/>
              <a:gd name="connsiteX394" fmla="*/ 895148 w 2269680"/>
              <a:gd name="connsiteY394" fmla="*/ 1213205 h 1470489"/>
              <a:gd name="connsiteX395" fmla="*/ 897424 w 2269680"/>
              <a:gd name="connsiteY395" fmla="*/ 1208946 h 1470489"/>
              <a:gd name="connsiteX396" fmla="*/ 899689 w 2269680"/>
              <a:gd name="connsiteY396" fmla="*/ 1204604 h 1470489"/>
              <a:gd name="connsiteX397" fmla="*/ 901965 w 2269680"/>
              <a:gd name="connsiteY397" fmla="*/ 1200157 h 1470489"/>
              <a:gd name="connsiteX398" fmla="*/ 904230 w 2269680"/>
              <a:gd name="connsiteY398" fmla="*/ 1195616 h 1470489"/>
              <a:gd name="connsiteX399" fmla="*/ 906506 w 2269680"/>
              <a:gd name="connsiteY399" fmla="*/ 1190970 h 1470489"/>
              <a:gd name="connsiteX400" fmla="*/ 908783 w 2269680"/>
              <a:gd name="connsiteY400" fmla="*/ 1186218 h 1470489"/>
              <a:gd name="connsiteX401" fmla="*/ 911047 w 2269680"/>
              <a:gd name="connsiteY401" fmla="*/ 1181360 h 1470489"/>
              <a:gd name="connsiteX402" fmla="*/ 913323 w 2269680"/>
              <a:gd name="connsiteY402" fmla="*/ 1176408 h 1470489"/>
              <a:gd name="connsiteX403" fmla="*/ 915600 w 2269680"/>
              <a:gd name="connsiteY403" fmla="*/ 1171327 h 1470489"/>
              <a:gd name="connsiteX404" fmla="*/ 917864 w 2269680"/>
              <a:gd name="connsiteY404" fmla="*/ 1166141 h 1470489"/>
              <a:gd name="connsiteX405" fmla="*/ 920141 w 2269680"/>
              <a:gd name="connsiteY405" fmla="*/ 1160838 h 1470489"/>
              <a:gd name="connsiteX406" fmla="*/ 922405 w 2269680"/>
              <a:gd name="connsiteY406" fmla="*/ 1155405 h 1470489"/>
              <a:gd name="connsiteX407" fmla="*/ 924682 w 2269680"/>
              <a:gd name="connsiteY407" fmla="*/ 1149855 h 1470489"/>
              <a:gd name="connsiteX408" fmla="*/ 926958 w 2269680"/>
              <a:gd name="connsiteY408" fmla="*/ 1144176 h 1470489"/>
              <a:gd name="connsiteX409" fmla="*/ 929223 w 2269680"/>
              <a:gd name="connsiteY409" fmla="*/ 1138368 h 1470489"/>
              <a:gd name="connsiteX410" fmla="*/ 931499 w 2269680"/>
              <a:gd name="connsiteY410" fmla="*/ 1132430 h 1470489"/>
              <a:gd name="connsiteX411" fmla="*/ 933775 w 2269680"/>
              <a:gd name="connsiteY411" fmla="*/ 1126352 h 1470489"/>
              <a:gd name="connsiteX412" fmla="*/ 936040 w 2269680"/>
              <a:gd name="connsiteY412" fmla="*/ 1120122 h 1470489"/>
              <a:gd name="connsiteX413" fmla="*/ 938316 w 2269680"/>
              <a:gd name="connsiteY413" fmla="*/ 1113762 h 1470489"/>
              <a:gd name="connsiteX414" fmla="*/ 940581 w 2269680"/>
              <a:gd name="connsiteY414" fmla="*/ 1107250 h 1470489"/>
              <a:gd name="connsiteX415" fmla="*/ 942857 w 2269680"/>
              <a:gd name="connsiteY415" fmla="*/ 1100573 h 1470489"/>
              <a:gd name="connsiteX416" fmla="*/ 945134 w 2269680"/>
              <a:gd name="connsiteY416" fmla="*/ 1093756 h 1470489"/>
              <a:gd name="connsiteX417" fmla="*/ 947398 w 2269680"/>
              <a:gd name="connsiteY417" fmla="*/ 1086763 h 1470489"/>
              <a:gd name="connsiteX418" fmla="*/ 949674 w 2269680"/>
              <a:gd name="connsiteY418" fmla="*/ 1079617 h 1470489"/>
              <a:gd name="connsiteX419" fmla="*/ 951951 w 2269680"/>
              <a:gd name="connsiteY419" fmla="*/ 1072293 h 1470489"/>
              <a:gd name="connsiteX420" fmla="*/ 954215 w 2269680"/>
              <a:gd name="connsiteY420" fmla="*/ 1064798 h 1470489"/>
              <a:gd name="connsiteX421" fmla="*/ 956492 w 2269680"/>
              <a:gd name="connsiteY421" fmla="*/ 1057126 h 1470489"/>
              <a:gd name="connsiteX422" fmla="*/ 958756 w 2269680"/>
              <a:gd name="connsiteY422" fmla="*/ 1049270 h 1470489"/>
              <a:gd name="connsiteX423" fmla="*/ 961033 w 2269680"/>
              <a:gd name="connsiteY423" fmla="*/ 1041228 h 1470489"/>
              <a:gd name="connsiteX424" fmla="*/ 963309 w 2269680"/>
              <a:gd name="connsiteY424" fmla="*/ 1032993 h 1470489"/>
              <a:gd name="connsiteX425" fmla="*/ 965574 w 2269680"/>
              <a:gd name="connsiteY425" fmla="*/ 1024562 h 1470489"/>
              <a:gd name="connsiteX426" fmla="*/ 967850 w 2269680"/>
              <a:gd name="connsiteY426" fmla="*/ 1015930 h 1470489"/>
              <a:gd name="connsiteX427" fmla="*/ 970126 w 2269680"/>
              <a:gd name="connsiteY427" fmla="*/ 1007091 h 1470489"/>
              <a:gd name="connsiteX428" fmla="*/ 972391 w 2269680"/>
              <a:gd name="connsiteY428" fmla="*/ 998039 h 1470489"/>
              <a:gd name="connsiteX429" fmla="*/ 974667 w 2269680"/>
              <a:gd name="connsiteY429" fmla="*/ 988773 h 1470489"/>
              <a:gd name="connsiteX430" fmla="*/ 976932 w 2269680"/>
              <a:gd name="connsiteY430" fmla="*/ 979285 h 1470489"/>
              <a:gd name="connsiteX431" fmla="*/ 979208 w 2269680"/>
              <a:gd name="connsiteY431" fmla="*/ 969572 h 1470489"/>
              <a:gd name="connsiteX432" fmla="*/ 981484 w 2269680"/>
              <a:gd name="connsiteY432" fmla="*/ 959627 h 1470489"/>
              <a:gd name="connsiteX433" fmla="*/ 983749 w 2269680"/>
              <a:gd name="connsiteY433" fmla="*/ 949446 h 1470489"/>
              <a:gd name="connsiteX434" fmla="*/ 986025 w 2269680"/>
              <a:gd name="connsiteY434" fmla="*/ 939022 h 1470489"/>
              <a:gd name="connsiteX435" fmla="*/ 988302 w 2269680"/>
              <a:gd name="connsiteY435" fmla="*/ 928354 h 1470489"/>
              <a:gd name="connsiteX436" fmla="*/ 990566 w 2269680"/>
              <a:gd name="connsiteY436" fmla="*/ 917435 h 1470489"/>
              <a:gd name="connsiteX437" fmla="*/ 992843 w 2269680"/>
              <a:gd name="connsiteY437" fmla="*/ 906258 h 1470489"/>
              <a:gd name="connsiteX438" fmla="*/ 995107 w 2269680"/>
              <a:gd name="connsiteY438" fmla="*/ 894823 h 1470489"/>
              <a:gd name="connsiteX439" fmla="*/ 997384 w 2269680"/>
              <a:gd name="connsiteY439" fmla="*/ 883121 h 1470489"/>
              <a:gd name="connsiteX440" fmla="*/ 999660 w 2269680"/>
              <a:gd name="connsiteY440" fmla="*/ 871150 h 1470489"/>
              <a:gd name="connsiteX441" fmla="*/ 1001925 w 2269680"/>
              <a:gd name="connsiteY441" fmla="*/ 858905 h 1470489"/>
              <a:gd name="connsiteX442" fmla="*/ 1004201 w 2269680"/>
              <a:gd name="connsiteY442" fmla="*/ 846381 h 1470489"/>
              <a:gd name="connsiteX443" fmla="*/ 1006477 w 2269680"/>
              <a:gd name="connsiteY443" fmla="*/ 833576 h 1470489"/>
              <a:gd name="connsiteX444" fmla="*/ 1008742 w 2269680"/>
              <a:gd name="connsiteY444" fmla="*/ 820486 h 1470489"/>
              <a:gd name="connsiteX445" fmla="*/ 1011018 w 2269680"/>
              <a:gd name="connsiteY445" fmla="*/ 807108 h 1470489"/>
              <a:gd name="connsiteX446" fmla="*/ 1013295 w 2269680"/>
              <a:gd name="connsiteY446" fmla="*/ 793437 h 1470489"/>
              <a:gd name="connsiteX447" fmla="*/ 1015559 w 2269680"/>
              <a:gd name="connsiteY447" fmla="*/ 779473 h 1470489"/>
              <a:gd name="connsiteX448" fmla="*/ 1017835 w 2269680"/>
              <a:gd name="connsiteY448" fmla="*/ 765215 h 1470489"/>
              <a:gd name="connsiteX449" fmla="*/ 1020100 w 2269680"/>
              <a:gd name="connsiteY449" fmla="*/ 750658 h 1470489"/>
              <a:gd name="connsiteX450" fmla="*/ 1022376 w 2269680"/>
              <a:gd name="connsiteY450" fmla="*/ 735804 h 1470489"/>
              <a:gd name="connsiteX451" fmla="*/ 1024653 w 2269680"/>
              <a:gd name="connsiteY451" fmla="*/ 720654 h 1470489"/>
              <a:gd name="connsiteX452" fmla="*/ 1026917 w 2269680"/>
              <a:gd name="connsiteY452" fmla="*/ 705206 h 1470489"/>
              <a:gd name="connsiteX453" fmla="*/ 1029194 w 2269680"/>
              <a:gd name="connsiteY453" fmla="*/ 689463 h 1470489"/>
              <a:gd name="connsiteX454" fmla="*/ 1031470 w 2269680"/>
              <a:gd name="connsiteY454" fmla="*/ 673427 h 1470489"/>
              <a:gd name="connsiteX455" fmla="*/ 1033735 w 2269680"/>
              <a:gd name="connsiteY455" fmla="*/ 657102 h 1470489"/>
              <a:gd name="connsiteX456" fmla="*/ 1036011 w 2269680"/>
              <a:gd name="connsiteY456" fmla="*/ 640491 h 1470489"/>
              <a:gd name="connsiteX457" fmla="*/ 1038276 w 2269680"/>
              <a:gd name="connsiteY457" fmla="*/ 623602 h 1470489"/>
              <a:gd name="connsiteX458" fmla="*/ 1040552 w 2269680"/>
              <a:gd name="connsiteY458" fmla="*/ 606441 h 1470489"/>
              <a:gd name="connsiteX459" fmla="*/ 1042828 w 2269680"/>
              <a:gd name="connsiteY459" fmla="*/ 589016 h 1470489"/>
              <a:gd name="connsiteX460" fmla="*/ 1045093 w 2269680"/>
              <a:gd name="connsiteY460" fmla="*/ 571336 h 1470489"/>
              <a:gd name="connsiteX461" fmla="*/ 1047369 w 2269680"/>
              <a:gd name="connsiteY461" fmla="*/ 553414 h 1470489"/>
              <a:gd name="connsiteX462" fmla="*/ 1049646 w 2269680"/>
              <a:gd name="connsiteY462" fmla="*/ 535261 h 1470489"/>
              <a:gd name="connsiteX463" fmla="*/ 1051910 w 2269680"/>
              <a:gd name="connsiteY463" fmla="*/ 516894 h 1470489"/>
              <a:gd name="connsiteX464" fmla="*/ 1054187 w 2269680"/>
              <a:gd name="connsiteY464" fmla="*/ 498329 h 1470489"/>
              <a:gd name="connsiteX465" fmla="*/ 1056451 w 2269680"/>
              <a:gd name="connsiteY465" fmla="*/ 479584 h 1470489"/>
              <a:gd name="connsiteX466" fmla="*/ 1058727 w 2269680"/>
              <a:gd name="connsiteY466" fmla="*/ 460679 h 1470489"/>
              <a:gd name="connsiteX467" fmla="*/ 1061004 w 2269680"/>
              <a:gd name="connsiteY467" fmla="*/ 441639 h 1470489"/>
              <a:gd name="connsiteX468" fmla="*/ 1063268 w 2269680"/>
              <a:gd name="connsiteY468" fmla="*/ 422487 h 1470489"/>
              <a:gd name="connsiteX469" fmla="*/ 1065545 w 2269680"/>
              <a:gd name="connsiteY469" fmla="*/ 403251 h 1470489"/>
              <a:gd name="connsiteX470" fmla="*/ 1067821 w 2269680"/>
              <a:gd name="connsiteY470" fmla="*/ 383961 h 1470489"/>
              <a:gd name="connsiteX471" fmla="*/ 1070086 w 2269680"/>
              <a:gd name="connsiteY471" fmla="*/ 364647 h 1470489"/>
              <a:gd name="connsiteX472" fmla="*/ 1072362 w 2269680"/>
              <a:gd name="connsiteY472" fmla="*/ 345348 h 1470489"/>
              <a:gd name="connsiteX473" fmla="*/ 1074627 w 2269680"/>
              <a:gd name="connsiteY473" fmla="*/ 326096 h 1470489"/>
              <a:gd name="connsiteX474" fmla="*/ 1076903 w 2269680"/>
              <a:gd name="connsiteY474" fmla="*/ 306933 h 1470489"/>
              <a:gd name="connsiteX475" fmla="*/ 1079179 w 2269680"/>
              <a:gd name="connsiteY475" fmla="*/ 287899 h 1470489"/>
              <a:gd name="connsiteX476" fmla="*/ 1081444 w 2269680"/>
              <a:gd name="connsiteY476" fmla="*/ 269039 h 1470489"/>
              <a:gd name="connsiteX477" fmla="*/ 1083720 w 2269680"/>
              <a:gd name="connsiteY477" fmla="*/ 250399 h 1470489"/>
              <a:gd name="connsiteX478" fmla="*/ 1085997 w 2269680"/>
              <a:gd name="connsiteY478" fmla="*/ 232027 h 1470489"/>
              <a:gd name="connsiteX479" fmla="*/ 1088261 w 2269680"/>
              <a:gd name="connsiteY479" fmla="*/ 213972 h 1470489"/>
              <a:gd name="connsiteX480" fmla="*/ 1090538 w 2269680"/>
              <a:gd name="connsiteY480" fmla="*/ 196287 h 1470489"/>
              <a:gd name="connsiteX481" fmla="*/ 1092802 w 2269680"/>
              <a:gd name="connsiteY481" fmla="*/ 179025 h 1470489"/>
              <a:gd name="connsiteX482" fmla="*/ 1095079 w 2269680"/>
              <a:gd name="connsiteY482" fmla="*/ 162239 h 1470489"/>
              <a:gd name="connsiteX483" fmla="*/ 1097355 w 2269680"/>
              <a:gd name="connsiteY483" fmla="*/ 145984 h 1470489"/>
              <a:gd name="connsiteX484" fmla="*/ 1099620 w 2269680"/>
              <a:gd name="connsiteY484" fmla="*/ 130316 h 1470489"/>
              <a:gd name="connsiteX485" fmla="*/ 1101896 w 2269680"/>
              <a:gd name="connsiteY485" fmla="*/ 115291 h 1470489"/>
              <a:gd name="connsiteX486" fmla="*/ 1104172 w 2269680"/>
              <a:gd name="connsiteY486" fmla="*/ 100964 h 1470489"/>
              <a:gd name="connsiteX487" fmla="*/ 1106437 w 2269680"/>
              <a:gd name="connsiteY487" fmla="*/ 87389 h 1470489"/>
              <a:gd name="connsiteX488" fmla="*/ 1108713 w 2269680"/>
              <a:gd name="connsiteY488" fmla="*/ 74621 h 1470489"/>
              <a:gd name="connsiteX489" fmla="*/ 1110978 w 2269680"/>
              <a:gd name="connsiteY489" fmla="*/ 62709 h 1470489"/>
              <a:gd name="connsiteX490" fmla="*/ 1113254 w 2269680"/>
              <a:gd name="connsiteY490" fmla="*/ 51704 h 1470489"/>
              <a:gd name="connsiteX491" fmla="*/ 1115530 w 2269680"/>
              <a:gd name="connsiteY491" fmla="*/ 41654 h 1470489"/>
              <a:gd name="connsiteX492" fmla="*/ 1117795 w 2269680"/>
              <a:gd name="connsiteY492" fmla="*/ 32600 h 1470489"/>
              <a:gd name="connsiteX493" fmla="*/ 1120071 w 2269680"/>
              <a:gd name="connsiteY493" fmla="*/ 24585 h 1470489"/>
              <a:gd name="connsiteX494" fmla="*/ 1122348 w 2269680"/>
              <a:gd name="connsiteY494" fmla="*/ 17644 h 1470489"/>
              <a:gd name="connsiteX495" fmla="*/ 1124612 w 2269680"/>
              <a:gd name="connsiteY495" fmla="*/ 11810 h 1470489"/>
              <a:gd name="connsiteX496" fmla="*/ 1126889 w 2269680"/>
              <a:gd name="connsiteY496" fmla="*/ 7108 h 1470489"/>
              <a:gd name="connsiteX497" fmla="*/ 1129153 w 2269680"/>
              <a:gd name="connsiteY497" fmla="*/ 3563 h 1470489"/>
              <a:gd name="connsiteX498" fmla="*/ 1131430 w 2269680"/>
              <a:gd name="connsiteY498" fmla="*/ 1189 h 1470489"/>
              <a:gd name="connsiteX499" fmla="*/ 1133706 w 2269680"/>
              <a:gd name="connsiteY499" fmla="*/ 0 h 1470489"/>
              <a:gd name="connsiteX500" fmla="*/ 1135971 w 2269680"/>
              <a:gd name="connsiteY500" fmla="*/ 0 h 1470489"/>
              <a:gd name="connsiteX501" fmla="*/ 1138247 w 2269680"/>
              <a:gd name="connsiteY501" fmla="*/ 1189 h 1470489"/>
              <a:gd name="connsiteX502" fmla="*/ 1140523 w 2269680"/>
              <a:gd name="connsiteY502" fmla="*/ 3563 h 1470489"/>
              <a:gd name="connsiteX503" fmla="*/ 1142788 w 2269680"/>
              <a:gd name="connsiteY503" fmla="*/ 7108 h 1470489"/>
              <a:gd name="connsiteX504" fmla="*/ 1145064 w 2269680"/>
              <a:gd name="connsiteY504" fmla="*/ 11810 h 1470489"/>
              <a:gd name="connsiteX505" fmla="*/ 1147329 w 2269680"/>
              <a:gd name="connsiteY505" fmla="*/ 17644 h 1470489"/>
              <a:gd name="connsiteX506" fmla="*/ 1149605 w 2269680"/>
              <a:gd name="connsiteY506" fmla="*/ 24585 h 1470489"/>
              <a:gd name="connsiteX507" fmla="*/ 1151881 w 2269680"/>
              <a:gd name="connsiteY507" fmla="*/ 32600 h 1470489"/>
              <a:gd name="connsiteX508" fmla="*/ 1154146 w 2269680"/>
              <a:gd name="connsiteY508" fmla="*/ 41654 h 1470489"/>
              <a:gd name="connsiteX509" fmla="*/ 1156422 w 2269680"/>
              <a:gd name="connsiteY509" fmla="*/ 51704 h 1470489"/>
              <a:gd name="connsiteX510" fmla="*/ 1158699 w 2269680"/>
              <a:gd name="connsiteY510" fmla="*/ 62709 h 1470489"/>
              <a:gd name="connsiteX511" fmla="*/ 1160963 w 2269680"/>
              <a:gd name="connsiteY511" fmla="*/ 74621 h 1470489"/>
              <a:gd name="connsiteX512" fmla="*/ 1163240 w 2269680"/>
              <a:gd name="connsiteY512" fmla="*/ 87389 h 1470489"/>
              <a:gd name="connsiteX513" fmla="*/ 1165504 w 2269680"/>
              <a:gd name="connsiteY513" fmla="*/ 100964 h 1470489"/>
              <a:gd name="connsiteX514" fmla="*/ 1167781 w 2269680"/>
              <a:gd name="connsiteY514" fmla="*/ 115291 h 1470489"/>
              <a:gd name="connsiteX515" fmla="*/ 1170057 w 2269680"/>
              <a:gd name="connsiteY515" fmla="*/ 130316 h 1470489"/>
              <a:gd name="connsiteX516" fmla="*/ 1172322 w 2269680"/>
              <a:gd name="connsiteY516" fmla="*/ 145984 h 1470489"/>
              <a:gd name="connsiteX517" fmla="*/ 1174598 w 2269680"/>
              <a:gd name="connsiteY517" fmla="*/ 162239 h 1470489"/>
              <a:gd name="connsiteX518" fmla="*/ 1176874 w 2269680"/>
              <a:gd name="connsiteY518" fmla="*/ 179025 h 1470489"/>
              <a:gd name="connsiteX519" fmla="*/ 1179139 w 2269680"/>
              <a:gd name="connsiteY519" fmla="*/ 196287 h 1470489"/>
              <a:gd name="connsiteX520" fmla="*/ 1181415 w 2269680"/>
              <a:gd name="connsiteY520" fmla="*/ 213972 h 1470489"/>
              <a:gd name="connsiteX521" fmla="*/ 1183680 w 2269680"/>
              <a:gd name="connsiteY521" fmla="*/ 232027 h 1470489"/>
              <a:gd name="connsiteX522" fmla="*/ 1185956 w 2269680"/>
              <a:gd name="connsiteY522" fmla="*/ 250399 h 1470489"/>
              <a:gd name="connsiteX523" fmla="*/ 1188232 w 2269680"/>
              <a:gd name="connsiteY523" fmla="*/ 269039 h 1470489"/>
              <a:gd name="connsiteX524" fmla="*/ 1190497 w 2269680"/>
              <a:gd name="connsiteY524" fmla="*/ 287899 h 1470489"/>
              <a:gd name="connsiteX525" fmla="*/ 1192773 w 2269680"/>
              <a:gd name="connsiteY525" fmla="*/ 306933 h 1470489"/>
              <a:gd name="connsiteX526" fmla="*/ 1195050 w 2269680"/>
              <a:gd name="connsiteY526" fmla="*/ 326096 h 1470489"/>
              <a:gd name="connsiteX527" fmla="*/ 1197314 w 2269680"/>
              <a:gd name="connsiteY527" fmla="*/ 345348 h 1470489"/>
              <a:gd name="connsiteX528" fmla="*/ 1199591 w 2269680"/>
              <a:gd name="connsiteY528" fmla="*/ 364647 h 1470489"/>
              <a:gd name="connsiteX529" fmla="*/ 1201855 w 2269680"/>
              <a:gd name="connsiteY529" fmla="*/ 383961 h 1470489"/>
              <a:gd name="connsiteX530" fmla="*/ 1204132 w 2269680"/>
              <a:gd name="connsiteY530" fmla="*/ 403251 h 1470489"/>
              <a:gd name="connsiteX531" fmla="*/ 1206408 w 2269680"/>
              <a:gd name="connsiteY531" fmla="*/ 422487 h 1470489"/>
              <a:gd name="connsiteX532" fmla="*/ 1208672 w 2269680"/>
              <a:gd name="connsiteY532" fmla="*/ 441639 h 1470489"/>
              <a:gd name="connsiteX533" fmla="*/ 1210949 w 2269680"/>
              <a:gd name="connsiteY533" fmla="*/ 460679 h 1470489"/>
              <a:gd name="connsiteX534" fmla="*/ 1213225 w 2269680"/>
              <a:gd name="connsiteY534" fmla="*/ 479584 h 1470489"/>
              <a:gd name="connsiteX535" fmla="*/ 1215490 w 2269680"/>
              <a:gd name="connsiteY535" fmla="*/ 498329 h 1470489"/>
              <a:gd name="connsiteX536" fmla="*/ 1217766 w 2269680"/>
              <a:gd name="connsiteY536" fmla="*/ 516894 h 1470489"/>
              <a:gd name="connsiteX537" fmla="*/ 1220031 w 2269680"/>
              <a:gd name="connsiteY537" fmla="*/ 535261 h 1470489"/>
              <a:gd name="connsiteX538" fmla="*/ 1222307 w 2269680"/>
              <a:gd name="connsiteY538" fmla="*/ 553414 h 1470489"/>
              <a:gd name="connsiteX539" fmla="*/ 1224583 w 2269680"/>
              <a:gd name="connsiteY539" fmla="*/ 571336 h 1470489"/>
              <a:gd name="connsiteX540" fmla="*/ 1226848 w 2269680"/>
              <a:gd name="connsiteY540" fmla="*/ 589016 h 1470489"/>
              <a:gd name="connsiteX541" fmla="*/ 1229124 w 2269680"/>
              <a:gd name="connsiteY541" fmla="*/ 606441 h 1470489"/>
              <a:gd name="connsiteX542" fmla="*/ 1231401 w 2269680"/>
              <a:gd name="connsiteY542" fmla="*/ 623602 h 1470489"/>
              <a:gd name="connsiteX543" fmla="*/ 1233665 w 2269680"/>
              <a:gd name="connsiteY543" fmla="*/ 640491 h 1470489"/>
              <a:gd name="connsiteX544" fmla="*/ 1235942 w 2269680"/>
              <a:gd name="connsiteY544" fmla="*/ 657102 h 1470489"/>
              <a:gd name="connsiteX545" fmla="*/ 1238206 w 2269680"/>
              <a:gd name="connsiteY545" fmla="*/ 673427 h 1470489"/>
              <a:gd name="connsiteX546" fmla="*/ 1240483 w 2269680"/>
              <a:gd name="connsiteY546" fmla="*/ 689463 h 1470489"/>
              <a:gd name="connsiteX547" fmla="*/ 1242759 w 2269680"/>
              <a:gd name="connsiteY547" fmla="*/ 705206 h 1470489"/>
              <a:gd name="connsiteX548" fmla="*/ 1245023 w 2269680"/>
              <a:gd name="connsiteY548" fmla="*/ 720654 h 1470489"/>
              <a:gd name="connsiteX549" fmla="*/ 1247300 w 2269680"/>
              <a:gd name="connsiteY549" fmla="*/ 735804 h 1470489"/>
              <a:gd name="connsiteX550" fmla="*/ 1249576 w 2269680"/>
              <a:gd name="connsiteY550" fmla="*/ 750658 h 1470489"/>
              <a:gd name="connsiteX551" fmla="*/ 1251841 w 2269680"/>
              <a:gd name="connsiteY551" fmla="*/ 765215 h 1470489"/>
              <a:gd name="connsiteX552" fmla="*/ 1254117 w 2269680"/>
              <a:gd name="connsiteY552" fmla="*/ 779473 h 1470489"/>
              <a:gd name="connsiteX553" fmla="*/ 1256382 w 2269680"/>
              <a:gd name="connsiteY553" fmla="*/ 793437 h 1470489"/>
              <a:gd name="connsiteX554" fmla="*/ 1258658 w 2269680"/>
              <a:gd name="connsiteY554" fmla="*/ 807108 h 1470489"/>
              <a:gd name="connsiteX555" fmla="*/ 1260934 w 2269680"/>
              <a:gd name="connsiteY555" fmla="*/ 820486 h 1470489"/>
              <a:gd name="connsiteX556" fmla="*/ 1263199 w 2269680"/>
              <a:gd name="connsiteY556" fmla="*/ 833576 h 1470489"/>
              <a:gd name="connsiteX557" fmla="*/ 1265475 w 2269680"/>
              <a:gd name="connsiteY557" fmla="*/ 846381 h 1470489"/>
              <a:gd name="connsiteX558" fmla="*/ 1267752 w 2269680"/>
              <a:gd name="connsiteY558" fmla="*/ 858905 h 1470489"/>
              <a:gd name="connsiteX559" fmla="*/ 1270016 w 2269680"/>
              <a:gd name="connsiteY559" fmla="*/ 871150 h 1470489"/>
              <a:gd name="connsiteX560" fmla="*/ 1272293 w 2269680"/>
              <a:gd name="connsiteY560" fmla="*/ 883121 h 1470489"/>
              <a:gd name="connsiteX561" fmla="*/ 1274557 w 2269680"/>
              <a:gd name="connsiteY561" fmla="*/ 894823 h 1470489"/>
              <a:gd name="connsiteX562" fmla="*/ 1276834 w 2269680"/>
              <a:gd name="connsiteY562" fmla="*/ 906258 h 1470489"/>
              <a:gd name="connsiteX563" fmla="*/ 1279110 w 2269680"/>
              <a:gd name="connsiteY563" fmla="*/ 917435 h 1470489"/>
              <a:gd name="connsiteX564" fmla="*/ 1281374 w 2269680"/>
              <a:gd name="connsiteY564" fmla="*/ 928354 h 1470489"/>
              <a:gd name="connsiteX565" fmla="*/ 1283651 w 2269680"/>
              <a:gd name="connsiteY565" fmla="*/ 939022 h 1470489"/>
              <a:gd name="connsiteX566" fmla="*/ 1285927 w 2269680"/>
              <a:gd name="connsiteY566" fmla="*/ 949446 h 1470489"/>
              <a:gd name="connsiteX567" fmla="*/ 1288192 w 2269680"/>
              <a:gd name="connsiteY567" fmla="*/ 959627 h 1470489"/>
              <a:gd name="connsiteX568" fmla="*/ 1290468 w 2269680"/>
              <a:gd name="connsiteY568" fmla="*/ 969572 h 1470489"/>
              <a:gd name="connsiteX569" fmla="*/ 1292733 w 2269680"/>
              <a:gd name="connsiteY569" fmla="*/ 979285 h 1470489"/>
              <a:gd name="connsiteX570" fmla="*/ 1295009 w 2269680"/>
              <a:gd name="connsiteY570" fmla="*/ 988773 h 1470489"/>
              <a:gd name="connsiteX571" fmla="*/ 1297285 w 2269680"/>
              <a:gd name="connsiteY571" fmla="*/ 998039 h 1470489"/>
              <a:gd name="connsiteX572" fmla="*/ 1299550 w 2269680"/>
              <a:gd name="connsiteY572" fmla="*/ 1007091 h 1470489"/>
              <a:gd name="connsiteX573" fmla="*/ 1301826 w 2269680"/>
              <a:gd name="connsiteY573" fmla="*/ 1015930 h 1470489"/>
              <a:gd name="connsiteX574" fmla="*/ 1304103 w 2269680"/>
              <a:gd name="connsiteY574" fmla="*/ 1024562 h 1470489"/>
              <a:gd name="connsiteX575" fmla="*/ 1306367 w 2269680"/>
              <a:gd name="connsiteY575" fmla="*/ 1032993 h 1470489"/>
              <a:gd name="connsiteX576" fmla="*/ 1308644 w 2269680"/>
              <a:gd name="connsiteY576" fmla="*/ 1041228 h 1470489"/>
              <a:gd name="connsiteX577" fmla="*/ 1310908 w 2269680"/>
              <a:gd name="connsiteY577" fmla="*/ 1049270 h 1470489"/>
              <a:gd name="connsiteX578" fmla="*/ 1313185 w 2269680"/>
              <a:gd name="connsiteY578" fmla="*/ 1057126 h 1470489"/>
              <a:gd name="connsiteX579" fmla="*/ 1315461 w 2269680"/>
              <a:gd name="connsiteY579" fmla="*/ 1064798 h 1470489"/>
              <a:gd name="connsiteX580" fmla="*/ 1317726 w 2269680"/>
              <a:gd name="connsiteY580" fmla="*/ 1072293 h 1470489"/>
              <a:gd name="connsiteX581" fmla="*/ 1320002 w 2269680"/>
              <a:gd name="connsiteY581" fmla="*/ 1079617 h 1470489"/>
              <a:gd name="connsiteX582" fmla="*/ 1322278 w 2269680"/>
              <a:gd name="connsiteY582" fmla="*/ 1086763 h 1470489"/>
              <a:gd name="connsiteX583" fmla="*/ 1324543 w 2269680"/>
              <a:gd name="connsiteY583" fmla="*/ 1093756 h 1470489"/>
              <a:gd name="connsiteX584" fmla="*/ 1326819 w 2269680"/>
              <a:gd name="connsiteY584" fmla="*/ 1100573 h 1470489"/>
              <a:gd name="connsiteX585" fmla="*/ 1329096 w 2269680"/>
              <a:gd name="connsiteY585" fmla="*/ 1107250 h 1470489"/>
              <a:gd name="connsiteX586" fmla="*/ 1331360 w 2269680"/>
              <a:gd name="connsiteY586" fmla="*/ 1113762 h 1470489"/>
              <a:gd name="connsiteX587" fmla="*/ 1333636 w 2269680"/>
              <a:gd name="connsiteY587" fmla="*/ 1120122 h 1470489"/>
              <a:gd name="connsiteX588" fmla="*/ 1335901 w 2269680"/>
              <a:gd name="connsiteY588" fmla="*/ 1126352 h 1470489"/>
              <a:gd name="connsiteX589" fmla="*/ 1338177 w 2269680"/>
              <a:gd name="connsiteY589" fmla="*/ 1132430 h 1470489"/>
              <a:gd name="connsiteX590" fmla="*/ 1340454 w 2269680"/>
              <a:gd name="connsiteY590" fmla="*/ 1138368 h 1470489"/>
              <a:gd name="connsiteX591" fmla="*/ 1342718 w 2269680"/>
              <a:gd name="connsiteY591" fmla="*/ 1144176 h 1470489"/>
              <a:gd name="connsiteX592" fmla="*/ 1344995 w 2269680"/>
              <a:gd name="connsiteY592" fmla="*/ 1149855 h 1470489"/>
              <a:gd name="connsiteX593" fmla="*/ 1347271 w 2269680"/>
              <a:gd name="connsiteY593" fmla="*/ 1155405 h 1470489"/>
              <a:gd name="connsiteX594" fmla="*/ 1349536 w 2269680"/>
              <a:gd name="connsiteY594" fmla="*/ 1160838 h 1470489"/>
              <a:gd name="connsiteX595" fmla="*/ 1351812 w 2269680"/>
              <a:gd name="connsiteY595" fmla="*/ 1166141 h 1470489"/>
              <a:gd name="connsiteX596" fmla="*/ 1354077 w 2269680"/>
              <a:gd name="connsiteY596" fmla="*/ 1171327 h 1470489"/>
              <a:gd name="connsiteX597" fmla="*/ 1356353 w 2269680"/>
              <a:gd name="connsiteY597" fmla="*/ 1176408 h 1470489"/>
              <a:gd name="connsiteX598" fmla="*/ 1358629 w 2269680"/>
              <a:gd name="connsiteY598" fmla="*/ 1181360 h 1470489"/>
              <a:gd name="connsiteX599" fmla="*/ 1360894 w 2269680"/>
              <a:gd name="connsiteY599" fmla="*/ 1186218 h 1470489"/>
              <a:gd name="connsiteX600" fmla="*/ 1363170 w 2269680"/>
              <a:gd name="connsiteY600" fmla="*/ 1190970 h 1470489"/>
              <a:gd name="connsiteX601" fmla="*/ 1365447 w 2269680"/>
              <a:gd name="connsiteY601" fmla="*/ 1195616 h 1470489"/>
              <a:gd name="connsiteX602" fmla="*/ 1367711 w 2269680"/>
              <a:gd name="connsiteY602" fmla="*/ 1200157 h 1470489"/>
              <a:gd name="connsiteX603" fmla="*/ 1369987 w 2269680"/>
              <a:gd name="connsiteY603" fmla="*/ 1204604 h 1470489"/>
              <a:gd name="connsiteX604" fmla="*/ 1372252 w 2269680"/>
              <a:gd name="connsiteY604" fmla="*/ 1208946 h 1470489"/>
              <a:gd name="connsiteX605" fmla="*/ 1374528 w 2269680"/>
              <a:gd name="connsiteY605" fmla="*/ 1213205 h 1470489"/>
              <a:gd name="connsiteX606" fmla="*/ 1376805 w 2269680"/>
              <a:gd name="connsiteY606" fmla="*/ 1217370 h 1470489"/>
              <a:gd name="connsiteX607" fmla="*/ 1379069 w 2269680"/>
              <a:gd name="connsiteY607" fmla="*/ 1221454 h 1470489"/>
              <a:gd name="connsiteX608" fmla="*/ 1381346 w 2269680"/>
              <a:gd name="connsiteY608" fmla="*/ 1225443 h 1470489"/>
              <a:gd name="connsiteX609" fmla="*/ 1383622 w 2269680"/>
              <a:gd name="connsiteY609" fmla="*/ 1229362 h 1470489"/>
              <a:gd name="connsiteX610" fmla="*/ 1385887 w 2269680"/>
              <a:gd name="connsiteY610" fmla="*/ 1233187 h 1470489"/>
              <a:gd name="connsiteX611" fmla="*/ 1388163 w 2269680"/>
              <a:gd name="connsiteY611" fmla="*/ 1236931 h 1470489"/>
              <a:gd name="connsiteX612" fmla="*/ 1390428 w 2269680"/>
              <a:gd name="connsiteY612" fmla="*/ 1240603 h 1470489"/>
              <a:gd name="connsiteX613" fmla="*/ 1392704 w 2269680"/>
              <a:gd name="connsiteY613" fmla="*/ 1244194 h 1470489"/>
              <a:gd name="connsiteX614" fmla="*/ 1394980 w 2269680"/>
              <a:gd name="connsiteY614" fmla="*/ 1247714 h 1470489"/>
              <a:gd name="connsiteX615" fmla="*/ 1397245 w 2269680"/>
              <a:gd name="connsiteY615" fmla="*/ 1251164 h 1470489"/>
              <a:gd name="connsiteX616" fmla="*/ 1399521 w 2269680"/>
              <a:gd name="connsiteY616" fmla="*/ 1254543 h 1470489"/>
              <a:gd name="connsiteX617" fmla="*/ 1401797 w 2269680"/>
              <a:gd name="connsiteY617" fmla="*/ 1257863 h 1470489"/>
              <a:gd name="connsiteX618" fmla="*/ 1404062 w 2269680"/>
              <a:gd name="connsiteY618" fmla="*/ 1261102 h 1470489"/>
              <a:gd name="connsiteX619" fmla="*/ 1406338 w 2269680"/>
              <a:gd name="connsiteY619" fmla="*/ 1264282 h 1470489"/>
              <a:gd name="connsiteX620" fmla="*/ 1408603 w 2269680"/>
              <a:gd name="connsiteY620" fmla="*/ 1267403 h 1470489"/>
              <a:gd name="connsiteX621" fmla="*/ 1410879 w 2269680"/>
              <a:gd name="connsiteY621" fmla="*/ 1270454 h 1470489"/>
              <a:gd name="connsiteX622" fmla="*/ 1413156 w 2269680"/>
              <a:gd name="connsiteY622" fmla="*/ 1273446 h 1470489"/>
              <a:gd name="connsiteX623" fmla="*/ 1415420 w 2269680"/>
              <a:gd name="connsiteY623" fmla="*/ 1276379 h 1470489"/>
              <a:gd name="connsiteX624" fmla="*/ 1417697 w 2269680"/>
              <a:gd name="connsiteY624" fmla="*/ 1279254 h 1470489"/>
              <a:gd name="connsiteX625" fmla="*/ 1419973 w 2269680"/>
              <a:gd name="connsiteY625" fmla="*/ 1282082 h 1470489"/>
              <a:gd name="connsiteX626" fmla="*/ 1422238 w 2269680"/>
              <a:gd name="connsiteY626" fmla="*/ 1284851 h 1470489"/>
              <a:gd name="connsiteX627" fmla="*/ 1424514 w 2269680"/>
              <a:gd name="connsiteY627" fmla="*/ 1287562 h 1470489"/>
              <a:gd name="connsiteX628" fmla="*/ 1426779 w 2269680"/>
              <a:gd name="connsiteY628" fmla="*/ 1290225 h 1470489"/>
              <a:gd name="connsiteX629" fmla="*/ 1429055 w 2269680"/>
              <a:gd name="connsiteY629" fmla="*/ 1292830 h 1470489"/>
              <a:gd name="connsiteX630" fmla="*/ 1431331 w 2269680"/>
              <a:gd name="connsiteY630" fmla="*/ 1295400 h 1470489"/>
              <a:gd name="connsiteX631" fmla="*/ 1433596 w 2269680"/>
              <a:gd name="connsiteY631" fmla="*/ 1297911 h 1470489"/>
              <a:gd name="connsiteX632" fmla="*/ 1435872 w 2269680"/>
              <a:gd name="connsiteY632" fmla="*/ 1300375 h 1470489"/>
              <a:gd name="connsiteX633" fmla="*/ 1438149 w 2269680"/>
              <a:gd name="connsiteY633" fmla="*/ 1302792 h 1470489"/>
              <a:gd name="connsiteX634" fmla="*/ 1440413 w 2269680"/>
              <a:gd name="connsiteY634" fmla="*/ 1305174 h 1470489"/>
              <a:gd name="connsiteX635" fmla="*/ 1442690 w 2269680"/>
              <a:gd name="connsiteY635" fmla="*/ 1307497 h 1470489"/>
              <a:gd name="connsiteX636" fmla="*/ 1444954 w 2269680"/>
              <a:gd name="connsiteY636" fmla="*/ 1309785 h 1470489"/>
              <a:gd name="connsiteX637" fmla="*/ 1447231 w 2269680"/>
              <a:gd name="connsiteY637" fmla="*/ 1312038 h 1470489"/>
              <a:gd name="connsiteX638" fmla="*/ 1449507 w 2269680"/>
              <a:gd name="connsiteY638" fmla="*/ 1314244 h 1470489"/>
              <a:gd name="connsiteX639" fmla="*/ 1451771 w 2269680"/>
              <a:gd name="connsiteY639" fmla="*/ 1316403 h 1470489"/>
              <a:gd name="connsiteX640" fmla="*/ 1454048 w 2269680"/>
              <a:gd name="connsiteY640" fmla="*/ 1318527 h 1470489"/>
              <a:gd name="connsiteX641" fmla="*/ 1456324 w 2269680"/>
              <a:gd name="connsiteY641" fmla="*/ 1320615 h 1470489"/>
              <a:gd name="connsiteX642" fmla="*/ 1458589 w 2269680"/>
              <a:gd name="connsiteY642" fmla="*/ 1322669 h 1470489"/>
              <a:gd name="connsiteX643" fmla="*/ 1460865 w 2269680"/>
              <a:gd name="connsiteY643" fmla="*/ 1324675 h 1470489"/>
              <a:gd name="connsiteX644" fmla="*/ 1463130 w 2269680"/>
              <a:gd name="connsiteY644" fmla="*/ 1326658 h 1470489"/>
              <a:gd name="connsiteX645" fmla="*/ 1465406 w 2269680"/>
              <a:gd name="connsiteY645" fmla="*/ 1328606 h 1470489"/>
              <a:gd name="connsiteX646" fmla="*/ 1467682 w 2269680"/>
              <a:gd name="connsiteY646" fmla="*/ 1330507 h 1470489"/>
              <a:gd name="connsiteX647" fmla="*/ 1469947 w 2269680"/>
              <a:gd name="connsiteY647" fmla="*/ 1332384 h 1470489"/>
              <a:gd name="connsiteX648" fmla="*/ 1472223 w 2269680"/>
              <a:gd name="connsiteY648" fmla="*/ 1334226 h 1470489"/>
              <a:gd name="connsiteX649" fmla="*/ 1474500 w 2269680"/>
              <a:gd name="connsiteY649" fmla="*/ 1336033 h 1470489"/>
              <a:gd name="connsiteX650" fmla="*/ 1476764 w 2269680"/>
              <a:gd name="connsiteY650" fmla="*/ 1337817 h 1470489"/>
              <a:gd name="connsiteX651" fmla="*/ 1479041 w 2269680"/>
              <a:gd name="connsiteY651" fmla="*/ 1339565 h 1470489"/>
              <a:gd name="connsiteX652" fmla="*/ 1481305 w 2269680"/>
              <a:gd name="connsiteY652" fmla="*/ 1341290 h 1470489"/>
              <a:gd name="connsiteX653" fmla="*/ 1483582 w 2269680"/>
              <a:gd name="connsiteY653" fmla="*/ 1342980 h 1470489"/>
              <a:gd name="connsiteX654" fmla="*/ 1485858 w 2269680"/>
              <a:gd name="connsiteY654" fmla="*/ 1344634 h 1470489"/>
              <a:gd name="connsiteX655" fmla="*/ 1488122 w 2269680"/>
              <a:gd name="connsiteY655" fmla="*/ 1346277 h 1470489"/>
              <a:gd name="connsiteX656" fmla="*/ 1490399 w 2269680"/>
              <a:gd name="connsiteY656" fmla="*/ 1347873 h 1470489"/>
              <a:gd name="connsiteX657" fmla="*/ 1492675 w 2269680"/>
              <a:gd name="connsiteY657" fmla="*/ 1349457 h 1470489"/>
              <a:gd name="connsiteX658" fmla="*/ 1494940 w 2269680"/>
              <a:gd name="connsiteY658" fmla="*/ 1351006 h 1470489"/>
              <a:gd name="connsiteX659" fmla="*/ 1497216 w 2269680"/>
              <a:gd name="connsiteY659" fmla="*/ 1352543 h 1470489"/>
              <a:gd name="connsiteX660" fmla="*/ 1499481 w 2269680"/>
              <a:gd name="connsiteY660" fmla="*/ 1354045 h 1470489"/>
              <a:gd name="connsiteX661" fmla="*/ 1501757 w 2269680"/>
              <a:gd name="connsiteY661" fmla="*/ 1355523 h 1470489"/>
              <a:gd name="connsiteX662" fmla="*/ 1504033 w 2269680"/>
              <a:gd name="connsiteY662" fmla="*/ 1356966 h 1470489"/>
              <a:gd name="connsiteX663" fmla="*/ 1506298 w 2269680"/>
              <a:gd name="connsiteY663" fmla="*/ 1358398 h 1470489"/>
              <a:gd name="connsiteX664" fmla="*/ 1508574 w 2269680"/>
              <a:gd name="connsiteY664" fmla="*/ 1359806 h 1470489"/>
              <a:gd name="connsiteX665" fmla="*/ 1510851 w 2269680"/>
              <a:gd name="connsiteY665" fmla="*/ 1361191 h 1470489"/>
              <a:gd name="connsiteX666" fmla="*/ 1513115 w 2269680"/>
              <a:gd name="connsiteY666" fmla="*/ 1362552 h 1470489"/>
              <a:gd name="connsiteX667" fmla="*/ 1515392 w 2269680"/>
              <a:gd name="connsiteY667" fmla="*/ 1363901 h 1470489"/>
              <a:gd name="connsiteX668" fmla="*/ 1517656 w 2269680"/>
              <a:gd name="connsiteY668" fmla="*/ 1365215 h 1470489"/>
              <a:gd name="connsiteX669" fmla="*/ 1519932 w 2269680"/>
              <a:gd name="connsiteY669" fmla="*/ 1366518 h 1470489"/>
              <a:gd name="connsiteX670" fmla="*/ 1522209 w 2269680"/>
              <a:gd name="connsiteY670" fmla="*/ 1367797 h 1470489"/>
              <a:gd name="connsiteX671" fmla="*/ 1524473 w 2269680"/>
              <a:gd name="connsiteY671" fmla="*/ 1369052 h 1470489"/>
              <a:gd name="connsiteX672" fmla="*/ 1526750 w 2269680"/>
              <a:gd name="connsiteY672" fmla="*/ 1370296 h 1470489"/>
              <a:gd name="connsiteX673" fmla="*/ 1529026 w 2269680"/>
              <a:gd name="connsiteY673" fmla="*/ 1371516 h 1470489"/>
              <a:gd name="connsiteX674" fmla="*/ 1531291 w 2269680"/>
              <a:gd name="connsiteY674" fmla="*/ 1372713 h 1470489"/>
              <a:gd name="connsiteX675" fmla="*/ 1533567 w 2269680"/>
              <a:gd name="connsiteY675" fmla="*/ 1373898 h 1470489"/>
              <a:gd name="connsiteX676" fmla="*/ 1535832 w 2269680"/>
              <a:gd name="connsiteY676" fmla="*/ 1375060 h 1470489"/>
              <a:gd name="connsiteX677" fmla="*/ 1538108 w 2269680"/>
              <a:gd name="connsiteY677" fmla="*/ 1376210 h 1470489"/>
              <a:gd name="connsiteX678" fmla="*/ 1540384 w 2269680"/>
              <a:gd name="connsiteY678" fmla="*/ 1377336 h 1470489"/>
              <a:gd name="connsiteX679" fmla="*/ 1542649 w 2269680"/>
              <a:gd name="connsiteY679" fmla="*/ 1378451 h 1470489"/>
              <a:gd name="connsiteX680" fmla="*/ 1544925 w 2269680"/>
              <a:gd name="connsiteY680" fmla="*/ 1379542 h 1470489"/>
              <a:gd name="connsiteX681" fmla="*/ 1547202 w 2269680"/>
              <a:gd name="connsiteY681" fmla="*/ 1380621 h 1470489"/>
              <a:gd name="connsiteX682" fmla="*/ 1549466 w 2269680"/>
              <a:gd name="connsiteY682" fmla="*/ 1381689 h 1470489"/>
              <a:gd name="connsiteX683" fmla="*/ 1551743 w 2269680"/>
              <a:gd name="connsiteY683" fmla="*/ 1382734 h 1470489"/>
              <a:gd name="connsiteX684" fmla="*/ 1554007 w 2269680"/>
              <a:gd name="connsiteY684" fmla="*/ 1383766 h 1470489"/>
              <a:gd name="connsiteX685" fmla="*/ 1556283 w 2269680"/>
              <a:gd name="connsiteY685" fmla="*/ 1384787 h 1470489"/>
              <a:gd name="connsiteX686" fmla="*/ 1558560 w 2269680"/>
              <a:gd name="connsiteY686" fmla="*/ 1385784 h 1470489"/>
              <a:gd name="connsiteX687" fmla="*/ 1560824 w 2269680"/>
              <a:gd name="connsiteY687" fmla="*/ 1386770 h 1470489"/>
              <a:gd name="connsiteX688" fmla="*/ 1563101 w 2269680"/>
              <a:gd name="connsiteY688" fmla="*/ 1387744 h 1470489"/>
              <a:gd name="connsiteX689" fmla="*/ 1565377 w 2269680"/>
              <a:gd name="connsiteY689" fmla="*/ 1388706 h 1470489"/>
              <a:gd name="connsiteX690" fmla="*/ 1567642 w 2269680"/>
              <a:gd name="connsiteY690" fmla="*/ 1389645 h 1470489"/>
              <a:gd name="connsiteX691" fmla="*/ 1569918 w 2269680"/>
              <a:gd name="connsiteY691" fmla="*/ 1390583 h 1470489"/>
              <a:gd name="connsiteX692" fmla="*/ 1572183 w 2269680"/>
              <a:gd name="connsiteY692" fmla="*/ 1391499 h 1470489"/>
              <a:gd name="connsiteX693" fmla="*/ 1574459 w 2269680"/>
              <a:gd name="connsiteY693" fmla="*/ 1392402 h 1470489"/>
              <a:gd name="connsiteX694" fmla="*/ 1576735 w 2269680"/>
              <a:gd name="connsiteY694" fmla="*/ 1393294 h 1470489"/>
              <a:gd name="connsiteX695" fmla="*/ 1579000 w 2269680"/>
              <a:gd name="connsiteY695" fmla="*/ 1394174 h 1470489"/>
              <a:gd name="connsiteX696" fmla="*/ 1581276 w 2269680"/>
              <a:gd name="connsiteY696" fmla="*/ 1395042 h 1470489"/>
              <a:gd name="connsiteX697" fmla="*/ 1583553 w 2269680"/>
              <a:gd name="connsiteY697" fmla="*/ 1395899 h 1470489"/>
              <a:gd name="connsiteX698" fmla="*/ 1585817 w 2269680"/>
              <a:gd name="connsiteY698" fmla="*/ 1396744 h 1470489"/>
              <a:gd name="connsiteX699" fmla="*/ 1588094 w 2269680"/>
              <a:gd name="connsiteY699" fmla="*/ 1397577 h 1470489"/>
              <a:gd name="connsiteX700" fmla="*/ 1590358 w 2269680"/>
              <a:gd name="connsiteY700" fmla="*/ 1398398 h 1470489"/>
              <a:gd name="connsiteX701" fmla="*/ 1592634 w 2269680"/>
              <a:gd name="connsiteY701" fmla="*/ 1399208 h 1470489"/>
              <a:gd name="connsiteX702" fmla="*/ 1594911 w 2269680"/>
              <a:gd name="connsiteY702" fmla="*/ 1400006 h 1470489"/>
              <a:gd name="connsiteX703" fmla="*/ 1597175 w 2269680"/>
              <a:gd name="connsiteY703" fmla="*/ 1400792 h 1470489"/>
              <a:gd name="connsiteX704" fmla="*/ 1599452 w 2269680"/>
              <a:gd name="connsiteY704" fmla="*/ 1401578 h 1470489"/>
              <a:gd name="connsiteX705" fmla="*/ 1601728 w 2269680"/>
              <a:gd name="connsiteY705" fmla="*/ 1402341 h 1470489"/>
              <a:gd name="connsiteX706" fmla="*/ 1603993 w 2269680"/>
              <a:gd name="connsiteY706" fmla="*/ 1403091 h 1470489"/>
              <a:gd name="connsiteX707" fmla="*/ 1606269 w 2269680"/>
              <a:gd name="connsiteY707" fmla="*/ 1403842 h 1470489"/>
              <a:gd name="connsiteX708" fmla="*/ 1608534 w 2269680"/>
              <a:gd name="connsiteY708" fmla="*/ 1404582 h 1470489"/>
              <a:gd name="connsiteX709" fmla="*/ 1610810 w 2269680"/>
              <a:gd name="connsiteY709" fmla="*/ 1405309 h 1470489"/>
              <a:gd name="connsiteX710" fmla="*/ 1613086 w 2269680"/>
              <a:gd name="connsiteY710" fmla="*/ 1406025 h 1470489"/>
              <a:gd name="connsiteX711" fmla="*/ 1615351 w 2269680"/>
              <a:gd name="connsiteY711" fmla="*/ 1406729 h 1470489"/>
              <a:gd name="connsiteX712" fmla="*/ 1617627 w 2269680"/>
              <a:gd name="connsiteY712" fmla="*/ 1407433 h 1470489"/>
              <a:gd name="connsiteX713" fmla="*/ 1619904 w 2269680"/>
              <a:gd name="connsiteY713" fmla="*/ 1408114 h 1470489"/>
              <a:gd name="connsiteX714" fmla="*/ 1622168 w 2269680"/>
              <a:gd name="connsiteY714" fmla="*/ 1408794 h 1470489"/>
              <a:gd name="connsiteX715" fmla="*/ 1624445 w 2269680"/>
              <a:gd name="connsiteY715" fmla="*/ 1409463 h 1470489"/>
              <a:gd name="connsiteX716" fmla="*/ 1626709 w 2269680"/>
              <a:gd name="connsiteY716" fmla="*/ 1410132 h 1470489"/>
              <a:gd name="connsiteX717" fmla="*/ 1628985 w 2269680"/>
              <a:gd name="connsiteY717" fmla="*/ 1410789 h 1470489"/>
              <a:gd name="connsiteX718" fmla="*/ 1631262 w 2269680"/>
              <a:gd name="connsiteY718" fmla="*/ 1411434 h 1470489"/>
              <a:gd name="connsiteX719" fmla="*/ 1633526 w 2269680"/>
              <a:gd name="connsiteY719" fmla="*/ 1412068 h 1470489"/>
              <a:gd name="connsiteX720" fmla="*/ 1635803 w 2269680"/>
              <a:gd name="connsiteY720" fmla="*/ 1412701 h 1470489"/>
              <a:gd name="connsiteX721" fmla="*/ 1638079 w 2269680"/>
              <a:gd name="connsiteY721" fmla="*/ 1413323 h 1470489"/>
              <a:gd name="connsiteX722" fmla="*/ 1640344 w 2269680"/>
              <a:gd name="connsiteY722" fmla="*/ 1413933 h 1470489"/>
              <a:gd name="connsiteX723" fmla="*/ 1642620 w 2269680"/>
              <a:gd name="connsiteY723" fmla="*/ 1414544 h 1470489"/>
              <a:gd name="connsiteX724" fmla="*/ 1644896 w 2269680"/>
              <a:gd name="connsiteY724" fmla="*/ 1415142 h 1470489"/>
              <a:gd name="connsiteX725" fmla="*/ 1647161 w 2269680"/>
              <a:gd name="connsiteY725" fmla="*/ 1415729 h 1470489"/>
              <a:gd name="connsiteX726" fmla="*/ 1649437 w 2269680"/>
              <a:gd name="connsiteY726" fmla="*/ 1416315 h 1470489"/>
              <a:gd name="connsiteX727" fmla="*/ 1651702 w 2269680"/>
              <a:gd name="connsiteY727" fmla="*/ 1416890 h 1470489"/>
              <a:gd name="connsiteX728" fmla="*/ 1653978 w 2269680"/>
              <a:gd name="connsiteY728" fmla="*/ 1417454 h 1470489"/>
              <a:gd name="connsiteX729" fmla="*/ 1656255 w 2269680"/>
              <a:gd name="connsiteY729" fmla="*/ 1418017 h 1470489"/>
              <a:gd name="connsiteX730" fmla="*/ 1658519 w 2269680"/>
              <a:gd name="connsiteY730" fmla="*/ 1418580 h 1470489"/>
              <a:gd name="connsiteX731" fmla="*/ 1660796 w 2269680"/>
              <a:gd name="connsiteY731" fmla="*/ 1419120 h 1470489"/>
              <a:gd name="connsiteX732" fmla="*/ 1663072 w 2269680"/>
              <a:gd name="connsiteY732" fmla="*/ 1419671 h 1470489"/>
              <a:gd name="connsiteX733" fmla="*/ 1665337 w 2269680"/>
              <a:gd name="connsiteY733" fmla="*/ 1420199 h 1470489"/>
              <a:gd name="connsiteX734" fmla="*/ 1667613 w 2269680"/>
              <a:gd name="connsiteY734" fmla="*/ 1420727 h 1470489"/>
              <a:gd name="connsiteX735" fmla="*/ 1669878 w 2269680"/>
              <a:gd name="connsiteY735" fmla="*/ 1421255 h 1470489"/>
              <a:gd name="connsiteX736" fmla="*/ 1672154 w 2269680"/>
              <a:gd name="connsiteY736" fmla="*/ 1421772 h 1470489"/>
              <a:gd name="connsiteX737" fmla="*/ 1674430 w 2269680"/>
              <a:gd name="connsiteY737" fmla="*/ 1422288 h 1470489"/>
              <a:gd name="connsiteX738" fmla="*/ 1676695 w 2269680"/>
              <a:gd name="connsiteY738" fmla="*/ 1422781 h 1470489"/>
              <a:gd name="connsiteX739" fmla="*/ 1678971 w 2269680"/>
              <a:gd name="connsiteY739" fmla="*/ 1423285 h 1470489"/>
              <a:gd name="connsiteX740" fmla="*/ 1681247 w 2269680"/>
              <a:gd name="connsiteY740" fmla="*/ 1423778 h 1470489"/>
              <a:gd name="connsiteX741" fmla="*/ 1683512 w 2269680"/>
              <a:gd name="connsiteY741" fmla="*/ 1424259 h 1470489"/>
              <a:gd name="connsiteX742" fmla="*/ 1685788 w 2269680"/>
              <a:gd name="connsiteY742" fmla="*/ 1424740 h 1470489"/>
              <a:gd name="connsiteX743" fmla="*/ 1688053 w 2269680"/>
              <a:gd name="connsiteY743" fmla="*/ 1425221 h 1470489"/>
              <a:gd name="connsiteX744" fmla="*/ 1690329 w 2269680"/>
              <a:gd name="connsiteY744" fmla="*/ 1425691 h 1470489"/>
              <a:gd name="connsiteX745" fmla="*/ 1692606 w 2269680"/>
              <a:gd name="connsiteY745" fmla="*/ 1426160 h 1470489"/>
              <a:gd name="connsiteX746" fmla="*/ 1694870 w 2269680"/>
              <a:gd name="connsiteY746" fmla="*/ 1426618 h 1470489"/>
              <a:gd name="connsiteX747" fmla="*/ 1697147 w 2269680"/>
              <a:gd name="connsiteY747" fmla="*/ 1427064 h 1470489"/>
              <a:gd name="connsiteX748" fmla="*/ 1699423 w 2269680"/>
              <a:gd name="connsiteY748" fmla="*/ 1427521 h 1470489"/>
              <a:gd name="connsiteX749" fmla="*/ 1701688 w 2269680"/>
              <a:gd name="connsiteY749" fmla="*/ 1427967 h 1470489"/>
              <a:gd name="connsiteX750" fmla="*/ 1703964 w 2269680"/>
              <a:gd name="connsiteY750" fmla="*/ 1428401 h 1470489"/>
              <a:gd name="connsiteX751" fmla="*/ 1706229 w 2269680"/>
              <a:gd name="connsiteY751" fmla="*/ 1428835 h 1470489"/>
              <a:gd name="connsiteX752" fmla="*/ 1708505 w 2269680"/>
              <a:gd name="connsiteY752" fmla="*/ 1429258 h 1470489"/>
              <a:gd name="connsiteX753" fmla="*/ 1710781 w 2269680"/>
              <a:gd name="connsiteY753" fmla="*/ 1429692 h 1470489"/>
              <a:gd name="connsiteX754" fmla="*/ 1713046 w 2269680"/>
              <a:gd name="connsiteY754" fmla="*/ 1430103 h 1470489"/>
              <a:gd name="connsiteX755" fmla="*/ 1715322 w 2269680"/>
              <a:gd name="connsiteY755" fmla="*/ 1430525 h 1470489"/>
              <a:gd name="connsiteX756" fmla="*/ 1717598 w 2269680"/>
              <a:gd name="connsiteY756" fmla="*/ 1430936 h 1470489"/>
              <a:gd name="connsiteX757" fmla="*/ 1719863 w 2269680"/>
              <a:gd name="connsiteY757" fmla="*/ 1431334 h 1470489"/>
              <a:gd name="connsiteX758" fmla="*/ 1722139 w 2269680"/>
              <a:gd name="connsiteY758" fmla="*/ 1431734 h 1470489"/>
              <a:gd name="connsiteX759" fmla="*/ 1724404 w 2269680"/>
              <a:gd name="connsiteY759" fmla="*/ 1432132 h 1470489"/>
              <a:gd name="connsiteX760" fmla="*/ 1726680 w 2269680"/>
              <a:gd name="connsiteY760" fmla="*/ 1432520 h 1470489"/>
              <a:gd name="connsiteX761" fmla="*/ 1728957 w 2269680"/>
              <a:gd name="connsiteY761" fmla="*/ 1432919 h 1470489"/>
              <a:gd name="connsiteX762" fmla="*/ 1731221 w 2269680"/>
              <a:gd name="connsiteY762" fmla="*/ 1433294 h 1470489"/>
              <a:gd name="connsiteX763" fmla="*/ 1733498 w 2269680"/>
              <a:gd name="connsiteY763" fmla="*/ 1433681 h 1470489"/>
              <a:gd name="connsiteX764" fmla="*/ 1735774 w 2269680"/>
              <a:gd name="connsiteY764" fmla="*/ 1434057 h 1470489"/>
              <a:gd name="connsiteX765" fmla="*/ 1738039 w 2269680"/>
              <a:gd name="connsiteY765" fmla="*/ 1434420 h 1470489"/>
              <a:gd name="connsiteX766" fmla="*/ 1740315 w 2269680"/>
              <a:gd name="connsiteY766" fmla="*/ 1434796 h 1470489"/>
              <a:gd name="connsiteX767" fmla="*/ 1742580 w 2269680"/>
              <a:gd name="connsiteY767" fmla="*/ 1435160 h 1470489"/>
              <a:gd name="connsiteX768" fmla="*/ 1744856 w 2269680"/>
              <a:gd name="connsiteY768" fmla="*/ 1435512 h 1470489"/>
              <a:gd name="connsiteX769" fmla="*/ 1747132 w 2269680"/>
              <a:gd name="connsiteY769" fmla="*/ 1435876 h 1470489"/>
              <a:gd name="connsiteX770" fmla="*/ 1749397 w 2269680"/>
              <a:gd name="connsiteY770" fmla="*/ 1436227 h 1470489"/>
              <a:gd name="connsiteX771" fmla="*/ 1751673 w 2269680"/>
              <a:gd name="connsiteY771" fmla="*/ 1436568 h 1470489"/>
              <a:gd name="connsiteX772" fmla="*/ 1753949 w 2269680"/>
              <a:gd name="connsiteY772" fmla="*/ 1436920 h 1470489"/>
              <a:gd name="connsiteX773" fmla="*/ 1756214 w 2269680"/>
              <a:gd name="connsiteY773" fmla="*/ 1437260 h 1470489"/>
              <a:gd name="connsiteX774" fmla="*/ 1758490 w 2269680"/>
              <a:gd name="connsiteY774" fmla="*/ 1437589 h 1470489"/>
              <a:gd name="connsiteX775" fmla="*/ 1760755 w 2269680"/>
              <a:gd name="connsiteY775" fmla="*/ 1437929 h 1470489"/>
              <a:gd name="connsiteX776" fmla="*/ 1763031 w 2269680"/>
              <a:gd name="connsiteY776" fmla="*/ 1438257 h 1470489"/>
              <a:gd name="connsiteX777" fmla="*/ 1765308 w 2269680"/>
              <a:gd name="connsiteY777" fmla="*/ 1438586 h 1470489"/>
              <a:gd name="connsiteX778" fmla="*/ 1767572 w 2269680"/>
              <a:gd name="connsiteY778" fmla="*/ 1438915 h 1470489"/>
              <a:gd name="connsiteX779" fmla="*/ 1769849 w 2269680"/>
              <a:gd name="connsiteY779" fmla="*/ 1439231 h 1470489"/>
              <a:gd name="connsiteX780" fmla="*/ 1772125 w 2269680"/>
              <a:gd name="connsiteY780" fmla="*/ 1439548 h 1470489"/>
              <a:gd name="connsiteX781" fmla="*/ 1774390 w 2269680"/>
              <a:gd name="connsiteY781" fmla="*/ 1439865 h 1470489"/>
              <a:gd name="connsiteX782" fmla="*/ 1776666 w 2269680"/>
              <a:gd name="connsiteY782" fmla="*/ 1440170 h 1470489"/>
              <a:gd name="connsiteX783" fmla="*/ 1778931 w 2269680"/>
              <a:gd name="connsiteY783" fmla="*/ 1440475 h 1470489"/>
              <a:gd name="connsiteX784" fmla="*/ 1781207 w 2269680"/>
              <a:gd name="connsiteY784" fmla="*/ 1440780 h 1470489"/>
              <a:gd name="connsiteX785" fmla="*/ 1783483 w 2269680"/>
              <a:gd name="connsiteY785" fmla="*/ 1441085 h 1470489"/>
              <a:gd name="connsiteX786" fmla="*/ 1785748 w 2269680"/>
              <a:gd name="connsiteY786" fmla="*/ 1441379 h 1470489"/>
              <a:gd name="connsiteX787" fmla="*/ 1788024 w 2269680"/>
              <a:gd name="connsiteY787" fmla="*/ 1441684 h 1470489"/>
              <a:gd name="connsiteX788" fmla="*/ 1790301 w 2269680"/>
              <a:gd name="connsiteY788" fmla="*/ 1441965 h 1470489"/>
              <a:gd name="connsiteX789" fmla="*/ 1792565 w 2269680"/>
              <a:gd name="connsiteY789" fmla="*/ 1442259 h 1470489"/>
              <a:gd name="connsiteX790" fmla="*/ 1794841 w 2269680"/>
              <a:gd name="connsiteY790" fmla="*/ 1442552 h 1470489"/>
              <a:gd name="connsiteX791" fmla="*/ 1797106 w 2269680"/>
              <a:gd name="connsiteY791" fmla="*/ 1442834 h 1470489"/>
              <a:gd name="connsiteX792" fmla="*/ 1799382 w 2269680"/>
              <a:gd name="connsiteY792" fmla="*/ 1443115 h 1470489"/>
              <a:gd name="connsiteX793" fmla="*/ 1801659 w 2269680"/>
              <a:gd name="connsiteY793" fmla="*/ 1443385 h 1470489"/>
              <a:gd name="connsiteX794" fmla="*/ 1803923 w 2269680"/>
              <a:gd name="connsiteY794" fmla="*/ 1443667 h 1470489"/>
              <a:gd name="connsiteX795" fmla="*/ 1806200 w 2269680"/>
              <a:gd name="connsiteY795" fmla="*/ 1443937 h 1470489"/>
              <a:gd name="connsiteX796" fmla="*/ 1808476 w 2269680"/>
              <a:gd name="connsiteY796" fmla="*/ 1444206 h 1470489"/>
              <a:gd name="connsiteX797" fmla="*/ 1810741 w 2269680"/>
              <a:gd name="connsiteY797" fmla="*/ 1444476 h 1470489"/>
              <a:gd name="connsiteX798" fmla="*/ 1813017 w 2269680"/>
              <a:gd name="connsiteY798" fmla="*/ 1444746 h 1470489"/>
              <a:gd name="connsiteX799" fmla="*/ 1815282 w 2269680"/>
              <a:gd name="connsiteY799" fmla="*/ 1445004 h 1470489"/>
              <a:gd name="connsiteX800" fmla="*/ 1817558 w 2269680"/>
              <a:gd name="connsiteY800" fmla="*/ 1445262 h 1470489"/>
              <a:gd name="connsiteX801" fmla="*/ 1819834 w 2269680"/>
              <a:gd name="connsiteY801" fmla="*/ 1445521 h 1470489"/>
              <a:gd name="connsiteX802" fmla="*/ 1822099 w 2269680"/>
              <a:gd name="connsiteY802" fmla="*/ 1445779 h 1470489"/>
              <a:gd name="connsiteX803" fmla="*/ 1824375 w 2269680"/>
              <a:gd name="connsiteY803" fmla="*/ 1446025 h 1470489"/>
              <a:gd name="connsiteX804" fmla="*/ 1826652 w 2269680"/>
              <a:gd name="connsiteY804" fmla="*/ 1446283 h 1470489"/>
              <a:gd name="connsiteX805" fmla="*/ 1828916 w 2269680"/>
              <a:gd name="connsiteY805" fmla="*/ 1446530 h 1470489"/>
              <a:gd name="connsiteX806" fmla="*/ 1831192 w 2269680"/>
              <a:gd name="connsiteY806" fmla="*/ 1446776 h 1470489"/>
              <a:gd name="connsiteX807" fmla="*/ 1833457 w 2269680"/>
              <a:gd name="connsiteY807" fmla="*/ 1447011 h 1470489"/>
              <a:gd name="connsiteX808" fmla="*/ 1835733 w 2269680"/>
              <a:gd name="connsiteY808" fmla="*/ 1447257 h 1470489"/>
              <a:gd name="connsiteX809" fmla="*/ 1838010 w 2269680"/>
              <a:gd name="connsiteY809" fmla="*/ 1447492 h 1470489"/>
              <a:gd name="connsiteX810" fmla="*/ 1840274 w 2269680"/>
              <a:gd name="connsiteY810" fmla="*/ 1447727 h 1470489"/>
              <a:gd name="connsiteX811" fmla="*/ 1842551 w 2269680"/>
              <a:gd name="connsiteY811" fmla="*/ 1447961 h 1470489"/>
              <a:gd name="connsiteX812" fmla="*/ 1844827 w 2269680"/>
              <a:gd name="connsiteY812" fmla="*/ 1448196 h 1470489"/>
              <a:gd name="connsiteX813" fmla="*/ 1847092 w 2269680"/>
              <a:gd name="connsiteY813" fmla="*/ 1448431 h 1470489"/>
              <a:gd name="connsiteX814" fmla="*/ 1849368 w 2269680"/>
              <a:gd name="connsiteY814" fmla="*/ 1448653 h 1470489"/>
              <a:gd name="connsiteX815" fmla="*/ 1851633 w 2269680"/>
              <a:gd name="connsiteY815" fmla="*/ 1448876 h 1470489"/>
              <a:gd name="connsiteX816" fmla="*/ 1853909 w 2269680"/>
              <a:gd name="connsiteY816" fmla="*/ 1449099 h 1470489"/>
              <a:gd name="connsiteX817" fmla="*/ 1856185 w 2269680"/>
              <a:gd name="connsiteY817" fmla="*/ 1449322 h 1470489"/>
              <a:gd name="connsiteX818" fmla="*/ 1858450 w 2269680"/>
              <a:gd name="connsiteY818" fmla="*/ 1449545 h 1470489"/>
              <a:gd name="connsiteX819" fmla="*/ 1860726 w 2269680"/>
              <a:gd name="connsiteY819" fmla="*/ 1449756 h 1470489"/>
              <a:gd name="connsiteX820" fmla="*/ 1863003 w 2269680"/>
              <a:gd name="connsiteY820" fmla="*/ 1449979 h 1470489"/>
              <a:gd name="connsiteX821" fmla="*/ 1865267 w 2269680"/>
              <a:gd name="connsiteY821" fmla="*/ 1450191 h 1470489"/>
              <a:gd name="connsiteX822" fmla="*/ 1867543 w 2269680"/>
              <a:gd name="connsiteY822" fmla="*/ 1450402 h 1470489"/>
              <a:gd name="connsiteX823" fmla="*/ 1869808 w 2269680"/>
              <a:gd name="connsiteY823" fmla="*/ 1450613 h 1470489"/>
              <a:gd name="connsiteX824" fmla="*/ 1872084 w 2269680"/>
              <a:gd name="connsiteY824" fmla="*/ 1450824 h 1470489"/>
              <a:gd name="connsiteX825" fmla="*/ 1874361 w 2269680"/>
              <a:gd name="connsiteY825" fmla="*/ 1451024 h 1470489"/>
              <a:gd name="connsiteX826" fmla="*/ 1876625 w 2269680"/>
              <a:gd name="connsiteY826" fmla="*/ 1451235 h 1470489"/>
              <a:gd name="connsiteX827" fmla="*/ 1878902 w 2269680"/>
              <a:gd name="connsiteY827" fmla="*/ 1451434 h 1470489"/>
              <a:gd name="connsiteX828" fmla="*/ 1881178 w 2269680"/>
              <a:gd name="connsiteY828" fmla="*/ 1451634 h 1470489"/>
              <a:gd name="connsiteX829" fmla="*/ 1883443 w 2269680"/>
              <a:gd name="connsiteY829" fmla="*/ 1451833 h 1470489"/>
              <a:gd name="connsiteX830" fmla="*/ 1885719 w 2269680"/>
              <a:gd name="connsiteY830" fmla="*/ 1452033 h 1470489"/>
              <a:gd name="connsiteX831" fmla="*/ 1887984 w 2269680"/>
              <a:gd name="connsiteY831" fmla="*/ 1452220 h 1470489"/>
              <a:gd name="connsiteX832" fmla="*/ 1890260 w 2269680"/>
              <a:gd name="connsiteY832" fmla="*/ 1452420 h 1470489"/>
              <a:gd name="connsiteX833" fmla="*/ 1892536 w 2269680"/>
              <a:gd name="connsiteY833" fmla="*/ 1452608 h 1470489"/>
              <a:gd name="connsiteX834" fmla="*/ 1894801 w 2269680"/>
              <a:gd name="connsiteY834" fmla="*/ 1452795 h 1470489"/>
              <a:gd name="connsiteX835" fmla="*/ 1897077 w 2269680"/>
              <a:gd name="connsiteY835" fmla="*/ 1452995 h 1470489"/>
              <a:gd name="connsiteX836" fmla="*/ 1899354 w 2269680"/>
              <a:gd name="connsiteY836" fmla="*/ 1453183 h 1470489"/>
              <a:gd name="connsiteX837" fmla="*/ 1901618 w 2269680"/>
              <a:gd name="connsiteY837" fmla="*/ 1453359 h 1470489"/>
              <a:gd name="connsiteX838" fmla="*/ 1903894 w 2269680"/>
              <a:gd name="connsiteY838" fmla="*/ 1453546 h 1470489"/>
              <a:gd name="connsiteX839" fmla="*/ 1906159 w 2269680"/>
              <a:gd name="connsiteY839" fmla="*/ 1453734 h 1470489"/>
              <a:gd name="connsiteX840" fmla="*/ 1908435 w 2269680"/>
              <a:gd name="connsiteY840" fmla="*/ 1453910 h 1470489"/>
              <a:gd name="connsiteX841" fmla="*/ 1910712 w 2269680"/>
              <a:gd name="connsiteY841" fmla="*/ 1454086 h 1470489"/>
              <a:gd name="connsiteX842" fmla="*/ 1912976 w 2269680"/>
              <a:gd name="connsiteY842" fmla="*/ 1454262 h 1470489"/>
              <a:gd name="connsiteX843" fmla="*/ 1915253 w 2269680"/>
              <a:gd name="connsiteY843" fmla="*/ 1454438 h 1470489"/>
              <a:gd name="connsiteX844" fmla="*/ 1917529 w 2269680"/>
              <a:gd name="connsiteY844" fmla="*/ 1454614 h 1470489"/>
              <a:gd name="connsiteX845" fmla="*/ 1919794 w 2269680"/>
              <a:gd name="connsiteY845" fmla="*/ 1454790 h 1470489"/>
              <a:gd name="connsiteX846" fmla="*/ 1922070 w 2269680"/>
              <a:gd name="connsiteY846" fmla="*/ 1454966 h 1470489"/>
              <a:gd name="connsiteX847" fmla="*/ 1924335 w 2269680"/>
              <a:gd name="connsiteY847" fmla="*/ 1455130 h 1470489"/>
              <a:gd name="connsiteX848" fmla="*/ 1926611 w 2269680"/>
              <a:gd name="connsiteY848" fmla="*/ 1455306 h 1470489"/>
              <a:gd name="connsiteX849" fmla="*/ 1928887 w 2269680"/>
              <a:gd name="connsiteY849" fmla="*/ 1455471 h 1470489"/>
              <a:gd name="connsiteX850" fmla="*/ 1931152 w 2269680"/>
              <a:gd name="connsiteY850" fmla="*/ 1455635 h 1470489"/>
              <a:gd name="connsiteX851" fmla="*/ 1933428 w 2269680"/>
              <a:gd name="connsiteY851" fmla="*/ 1455799 h 1470489"/>
              <a:gd name="connsiteX852" fmla="*/ 1935705 w 2269680"/>
              <a:gd name="connsiteY852" fmla="*/ 1455964 h 1470489"/>
              <a:gd name="connsiteX853" fmla="*/ 1937969 w 2269680"/>
              <a:gd name="connsiteY853" fmla="*/ 1456128 h 1470489"/>
              <a:gd name="connsiteX854" fmla="*/ 1940245 w 2269680"/>
              <a:gd name="connsiteY854" fmla="*/ 1456280 h 1470489"/>
              <a:gd name="connsiteX855" fmla="*/ 1942510 w 2269680"/>
              <a:gd name="connsiteY855" fmla="*/ 1456445 h 1470489"/>
              <a:gd name="connsiteX856" fmla="*/ 1944786 w 2269680"/>
              <a:gd name="connsiteY856" fmla="*/ 1456597 h 1470489"/>
              <a:gd name="connsiteX857" fmla="*/ 1947063 w 2269680"/>
              <a:gd name="connsiteY857" fmla="*/ 1456761 h 1470489"/>
              <a:gd name="connsiteX858" fmla="*/ 1949327 w 2269680"/>
              <a:gd name="connsiteY858" fmla="*/ 1456914 h 1470489"/>
              <a:gd name="connsiteX859" fmla="*/ 1951604 w 2269680"/>
              <a:gd name="connsiteY859" fmla="*/ 1457067 h 1470489"/>
              <a:gd name="connsiteX860" fmla="*/ 1953880 w 2269680"/>
              <a:gd name="connsiteY860" fmla="*/ 1457219 h 1470489"/>
              <a:gd name="connsiteX861" fmla="*/ 1956145 w 2269680"/>
              <a:gd name="connsiteY861" fmla="*/ 1457372 h 1470489"/>
              <a:gd name="connsiteX862" fmla="*/ 1958421 w 2269680"/>
              <a:gd name="connsiteY862" fmla="*/ 1457524 h 1470489"/>
              <a:gd name="connsiteX863" fmla="*/ 1960697 w 2269680"/>
              <a:gd name="connsiteY863" fmla="*/ 1457677 h 1470489"/>
              <a:gd name="connsiteX864" fmla="*/ 1962962 w 2269680"/>
              <a:gd name="connsiteY864" fmla="*/ 1457817 h 1470489"/>
              <a:gd name="connsiteX865" fmla="*/ 1965238 w 2269680"/>
              <a:gd name="connsiteY865" fmla="*/ 1457970 h 1470489"/>
              <a:gd name="connsiteX866" fmla="*/ 1967503 w 2269680"/>
              <a:gd name="connsiteY866" fmla="*/ 1458111 h 1470489"/>
              <a:gd name="connsiteX867" fmla="*/ 1969779 w 2269680"/>
              <a:gd name="connsiteY867" fmla="*/ 1458263 h 1470489"/>
              <a:gd name="connsiteX868" fmla="*/ 1972056 w 2269680"/>
              <a:gd name="connsiteY868" fmla="*/ 1458404 h 1470489"/>
              <a:gd name="connsiteX869" fmla="*/ 1974320 w 2269680"/>
              <a:gd name="connsiteY869" fmla="*/ 1458545 h 1470489"/>
              <a:gd name="connsiteX870" fmla="*/ 1976596 w 2269680"/>
              <a:gd name="connsiteY870" fmla="*/ 1458686 h 1470489"/>
              <a:gd name="connsiteX871" fmla="*/ 1978873 w 2269680"/>
              <a:gd name="connsiteY871" fmla="*/ 1458827 h 1470489"/>
              <a:gd name="connsiteX872" fmla="*/ 1981138 w 2269680"/>
              <a:gd name="connsiteY872" fmla="*/ 1458967 h 1470489"/>
              <a:gd name="connsiteX873" fmla="*/ 1983414 w 2269680"/>
              <a:gd name="connsiteY873" fmla="*/ 1459096 h 1470489"/>
              <a:gd name="connsiteX874" fmla="*/ 1985678 w 2269680"/>
              <a:gd name="connsiteY874" fmla="*/ 1459237 h 1470489"/>
              <a:gd name="connsiteX875" fmla="*/ 1987955 w 2269680"/>
              <a:gd name="connsiteY875" fmla="*/ 1459378 h 1470489"/>
              <a:gd name="connsiteX876" fmla="*/ 1990231 w 2269680"/>
              <a:gd name="connsiteY876" fmla="*/ 1459507 h 1470489"/>
              <a:gd name="connsiteX877" fmla="*/ 1992496 w 2269680"/>
              <a:gd name="connsiteY877" fmla="*/ 1459636 h 1470489"/>
              <a:gd name="connsiteX878" fmla="*/ 1994772 w 2269680"/>
              <a:gd name="connsiteY878" fmla="*/ 1459777 h 1470489"/>
              <a:gd name="connsiteX879" fmla="*/ 1997048 w 2269680"/>
              <a:gd name="connsiteY879" fmla="*/ 1459906 h 1470489"/>
              <a:gd name="connsiteX880" fmla="*/ 1999313 w 2269680"/>
              <a:gd name="connsiteY880" fmla="*/ 1460035 h 1470489"/>
              <a:gd name="connsiteX881" fmla="*/ 2001589 w 2269680"/>
              <a:gd name="connsiteY881" fmla="*/ 1460164 h 1470489"/>
              <a:gd name="connsiteX882" fmla="*/ 2003854 w 2269680"/>
              <a:gd name="connsiteY882" fmla="*/ 1460293 h 1470489"/>
              <a:gd name="connsiteX883" fmla="*/ 2006130 w 2269680"/>
              <a:gd name="connsiteY883" fmla="*/ 1460422 h 1470489"/>
              <a:gd name="connsiteX884" fmla="*/ 2008407 w 2269680"/>
              <a:gd name="connsiteY884" fmla="*/ 1460551 h 1470489"/>
              <a:gd name="connsiteX885" fmla="*/ 2010671 w 2269680"/>
              <a:gd name="connsiteY885" fmla="*/ 1460669 h 1470489"/>
              <a:gd name="connsiteX886" fmla="*/ 2012947 w 2269680"/>
              <a:gd name="connsiteY886" fmla="*/ 1460798 h 1470489"/>
              <a:gd name="connsiteX887" fmla="*/ 2015224 w 2269680"/>
              <a:gd name="connsiteY887" fmla="*/ 1460927 h 1470489"/>
              <a:gd name="connsiteX888" fmla="*/ 2017489 w 2269680"/>
              <a:gd name="connsiteY888" fmla="*/ 1461044 h 1470489"/>
              <a:gd name="connsiteX889" fmla="*/ 2019765 w 2269680"/>
              <a:gd name="connsiteY889" fmla="*/ 1461162 h 1470489"/>
              <a:gd name="connsiteX890" fmla="*/ 2022029 w 2269680"/>
              <a:gd name="connsiteY890" fmla="*/ 1461291 h 1470489"/>
              <a:gd name="connsiteX891" fmla="*/ 2024306 w 2269680"/>
              <a:gd name="connsiteY891" fmla="*/ 1461408 h 1470489"/>
              <a:gd name="connsiteX892" fmla="*/ 2026582 w 2269680"/>
              <a:gd name="connsiteY892" fmla="*/ 1461525 h 1470489"/>
              <a:gd name="connsiteX893" fmla="*/ 2028847 w 2269680"/>
              <a:gd name="connsiteY893" fmla="*/ 1461643 h 1470489"/>
              <a:gd name="connsiteX894" fmla="*/ 2031123 w 2269680"/>
              <a:gd name="connsiteY894" fmla="*/ 1461760 h 1470489"/>
              <a:gd name="connsiteX895" fmla="*/ 2033400 w 2269680"/>
              <a:gd name="connsiteY895" fmla="*/ 1461877 h 1470489"/>
              <a:gd name="connsiteX896" fmla="*/ 2035664 w 2269680"/>
              <a:gd name="connsiteY896" fmla="*/ 1461995 h 1470489"/>
              <a:gd name="connsiteX897" fmla="*/ 2037940 w 2269680"/>
              <a:gd name="connsiteY897" fmla="*/ 1462112 h 1470489"/>
              <a:gd name="connsiteX898" fmla="*/ 2040205 w 2269680"/>
              <a:gd name="connsiteY898" fmla="*/ 1462229 h 1470489"/>
              <a:gd name="connsiteX899" fmla="*/ 2042481 w 2269680"/>
              <a:gd name="connsiteY899" fmla="*/ 1462335 h 1470489"/>
              <a:gd name="connsiteX900" fmla="*/ 2044758 w 2269680"/>
              <a:gd name="connsiteY900" fmla="*/ 1462452 h 1470489"/>
              <a:gd name="connsiteX901" fmla="*/ 2047022 w 2269680"/>
              <a:gd name="connsiteY901" fmla="*/ 1462558 h 1470489"/>
              <a:gd name="connsiteX902" fmla="*/ 2049298 w 2269680"/>
              <a:gd name="connsiteY902" fmla="*/ 1462675 h 1470489"/>
              <a:gd name="connsiteX903" fmla="*/ 2051575 w 2269680"/>
              <a:gd name="connsiteY903" fmla="*/ 1462781 h 1470489"/>
              <a:gd name="connsiteX904" fmla="*/ 2053840 w 2269680"/>
              <a:gd name="connsiteY904" fmla="*/ 1462886 h 1470489"/>
              <a:gd name="connsiteX905" fmla="*/ 2056116 w 2269680"/>
              <a:gd name="connsiteY905" fmla="*/ 1463004 h 1470489"/>
              <a:gd name="connsiteX906" fmla="*/ 2058380 w 2269680"/>
              <a:gd name="connsiteY906" fmla="*/ 1463109 h 1470489"/>
              <a:gd name="connsiteX907" fmla="*/ 2060657 w 2269680"/>
              <a:gd name="connsiteY907" fmla="*/ 1463215 h 1470489"/>
              <a:gd name="connsiteX908" fmla="*/ 2062933 w 2269680"/>
              <a:gd name="connsiteY908" fmla="*/ 1463321 h 1470489"/>
              <a:gd name="connsiteX909" fmla="*/ 2065198 w 2269680"/>
              <a:gd name="connsiteY909" fmla="*/ 1463426 h 1470489"/>
              <a:gd name="connsiteX910" fmla="*/ 2067474 w 2269680"/>
              <a:gd name="connsiteY910" fmla="*/ 1463532 h 1470489"/>
              <a:gd name="connsiteX911" fmla="*/ 2069750 w 2269680"/>
              <a:gd name="connsiteY911" fmla="*/ 1463637 h 1470489"/>
              <a:gd name="connsiteX912" fmla="*/ 2072015 w 2269680"/>
              <a:gd name="connsiteY912" fmla="*/ 1463731 h 1470489"/>
              <a:gd name="connsiteX913" fmla="*/ 2074291 w 2269680"/>
              <a:gd name="connsiteY913" fmla="*/ 1463837 h 1470489"/>
              <a:gd name="connsiteX914" fmla="*/ 2076556 w 2269680"/>
              <a:gd name="connsiteY914" fmla="*/ 1463942 h 1470489"/>
              <a:gd name="connsiteX915" fmla="*/ 2078832 w 2269680"/>
              <a:gd name="connsiteY915" fmla="*/ 1464036 h 1470489"/>
              <a:gd name="connsiteX916" fmla="*/ 2081109 w 2269680"/>
              <a:gd name="connsiteY916" fmla="*/ 1464142 h 1470489"/>
              <a:gd name="connsiteX917" fmla="*/ 2083373 w 2269680"/>
              <a:gd name="connsiteY917" fmla="*/ 1464236 h 1470489"/>
              <a:gd name="connsiteX918" fmla="*/ 2085649 w 2269680"/>
              <a:gd name="connsiteY918" fmla="*/ 1464341 h 1470489"/>
              <a:gd name="connsiteX919" fmla="*/ 2087926 w 2269680"/>
              <a:gd name="connsiteY919" fmla="*/ 1464435 h 1470489"/>
              <a:gd name="connsiteX920" fmla="*/ 2090191 w 2269680"/>
              <a:gd name="connsiteY920" fmla="*/ 1464529 h 1470489"/>
              <a:gd name="connsiteX921" fmla="*/ 2092467 w 2269680"/>
              <a:gd name="connsiteY921" fmla="*/ 1464635 h 1470489"/>
              <a:gd name="connsiteX922" fmla="*/ 2094731 w 2269680"/>
              <a:gd name="connsiteY922" fmla="*/ 1464729 h 1470489"/>
              <a:gd name="connsiteX923" fmla="*/ 2097008 w 2269680"/>
              <a:gd name="connsiteY923" fmla="*/ 1464822 h 1470489"/>
              <a:gd name="connsiteX924" fmla="*/ 2099284 w 2269680"/>
              <a:gd name="connsiteY924" fmla="*/ 1464916 h 1470489"/>
              <a:gd name="connsiteX925" fmla="*/ 2101549 w 2269680"/>
              <a:gd name="connsiteY925" fmla="*/ 1465010 h 1470489"/>
              <a:gd name="connsiteX926" fmla="*/ 2103825 w 2269680"/>
              <a:gd name="connsiteY926" fmla="*/ 1465104 h 1470489"/>
              <a:gd name="connsiteX927" fmla="*/ 2106102 w 2269680"/>
              <a:gd name="connsiteY927" fmla="*/ 1465198 h 1470489"/>
              <a:gd name="connsiteX928" fmla="*/ 2108366 w 2269680"/>
              <a:gd name="connsiteY928" fmla="*/ 1465292 h 1470489"/>
              <a:gd name="connsiteX929" fmla="*/ 2110642 w 2269680"/>
              <a:gd name="connsiteY929" fmla="*/ 1465374 h 1470489"/>
              <a:gd name="connsiteX930" fmla="*/ 2112907 w 2269680"/>
              <a:gd name="connsiteY930" fmla="*/ 1465468 h 1470489"/>
              <a:gd name="connsiteX931" fmla="*/ 2115183 w 2269680"/>
              <a:gd name="connsiteY931" fmla="*/ 1465562 h 1470489"/>
              <a:gd name="connsiteX932" fmla="*/ 2117460 w 2269680"/>
              <a:gd name="connsiteY932" fmla="*/ 1465644 h 1470489"/>
              <a:gd name="connsiteX933" fmla="*/ 2119724 w 2269680"/>
              <a:gd name="connsiteY933" fmla="*/ 1465738 h 1470489"/>
              <a:gd name="connsiteX934" fmla="*/ 2122001 w 2269680"/>
              <a:gd name="connsiteY934" fmla="*/ 1465832 h 1470489"/>
              <a:gd name="connsiteX935" fmla="*/ 2124277 w 2269680"/>
              <a:gd name="connsiteY935" fmla="*/ 1465914 h 1470489"/>
              <a:gd name="connsiteX936" fmla="*/ 2126542 w 2269680"/>
              <a:gd name="connsiteY936" fmla="*/ 1465996 h 1470489"/>
              <a:gd name="connsiteX937" fmla="*/ 2128818 w 2269680"/>
              <a:gd name="connsiteY937" fmla="*/ 1466090 h 1470489"/>
              <a:gd name="connsiteX938" fmla="*/ 2131083 w 2269680"/>
              <a:gd name="connsiteY938" fmla="*/ 1466172 h 1470489"/>
              <a:gd name="connsiteX939" fmla="*/ 2133359 w 2269680"/>
              <a:gd name="connsiteY939" fmla="*/ 1466254 h 1470489"/>
              <a:gd name="connsiteX940" fmla="*/ 2135635 w 2269680"/>
              <a:gd name="connsiteY940" fmla="*/ 1466348 h 1470489"/>
              <a:gd name="connsiteX941" fmla="*/ 2137900 w 2269680"/>
              <a:gd name="connsiteY941" fmla="*/ 1466430 h 1470489"/>
              <a:gd name="connsiteX942" fmla="*/ 2140176 w 2269680"/>
              <a:gd name="connsiteY942" fmla="*/ 1466512 h 1470489"/>
              <a:gd name="connsiteX943" fmla="*/ 2142453 w 2269680"/>
              <a:gd name="connsiteY943" fmla="*/ 1466594 h 1470489"/>
              <a:gd name="connsiteX944" fmla="*/ 2144717 w 2269680"/>
              <a:gd name="connsiteY944" fmla="*/ 1466676 h 1470489"/>
              <a:gd name="connsiteX945" fmla="*/ 2146993 w 2269680"/>
              <a:gd name="connsiteY945" fmla="*/ 1466759 h 1470489"/>
              <a:gd name="connsiteX946" fmla="*/ 2149258 w 2269680"/>
              <a:gd name="connsiteY946" fmla="*/ 1466841 h 1470489"/>
              <a:gd name="connsiteX947" fmla="*/ 2151534 w 2269680"/>
              <a:gd name="connsiteY947" fmla="*/ 1466923 h 1470489"/>
              <a:gd name="connsiteX948" fmla="*/ 2153811 w 2269680"/>
              <a:gd name="connsiteY948" fmla="*/ 1467005 h 1470489"/>
              <a:gd name="connsiteX949" fmla="*/ 2156075 w 2269680"/>
              <a:gd name="connsiteY949" fmla="*/ 1467087 h 1470489"/>
              <a:gd name="connsiteX950" fmla="*/ 2158352 w 2269680"/>
              <a:gd name="connsiteY950" fmla="*/ 1467157 h 1470489"/>
              <a:gd name="connsiteX951" fmla="*/ 2160628 w 2269680"/>
              <a:gd name="connsiteY951" fmla="*/ 1467240 h 1470489"/>
              <a:gd name="connsiteX952" fmla="*/ 2162893 w 2269680"/>
              <a:gd name="connsiteY952" fmla="*/ 1467322 h 1470489"/>
              <a:gd name="connsiteX953" fmla="*/ 2165169 w 2269680"/>
              <a:gd name="connsiteY953" fmla="*/ 1467392 h 1470489"/>
              <a:gd name="connsiteX954" fmla="*/ 2167434 w 2269680"/>
              <a:gd name="connsiteY954" fmla="*/ 1467474 h 1470489"/>
              <a:gd name="connsiteX955" fmla="*/ 2169710 w 2269680"/>
              <a:gd name="connsiteY955" fmla="*/ 1467545 h 1470489"/>
              <a:gd name="connsiteX956" fmla="*/ 2171986 w 2269680"/>
              <a:gd name="connsiteY956" fmla="*/ 1467627 h 1470489"/>
              <a:gd name="connsiteX957" fmla="*/ 2174251 w 2269680"/>
              <a:gd name="connsiteY957" fmla="*/ 1467697 h 1470489"/>
              <a:gd name="connsiteX958" fmla="*/ 2176527 w 2269680"/>
              <a:gd name="connsiteY958" fmla="*/ 1467779 h 1470489"/>
              <a:gd name="connsiteX959" fmla="*/ 2178804 w 2269680"/>
              <a:gd name="connsiteY959" fmla="*/ 1467850 h 1470489"/>
              <a:gd name="connsiteX960" fmla="*/ 2181068 w 2269680"/>
              <a:gd name="connsiteY960" fmla="*/ 1467932 h 1470489"/>
              <a:gd name="connsiteX961" fmla="*/ 2183344 w 2269680"/>
              <a:gd name="connsiteY961" fmla="*/ 1468002 h 1470489"/>
              <a:gd name="connsiteX962" fmla="*/ 2185609 w 2269680"/>
              <a:gd name="connsiteY962" fmla="*/ 1468073 h 1470489"/>
              <a:gd name="connsiteX963" fmla="*/ 2187885 w 2269680"/>
              <a:gd name="connsiteY963" fmla="*/ 1468143 h 1470489"/>
              <a:gd name="connsiteX964" fmla="*/ 2190162 w 2269680"/>
              <a:gd name="connsiteY964" fmla="*/ 1468225 h 1470489"/>
              <a:gd name="connsiteX965" fmla="*/ 2192426 w 2269680"/>
              <a:gd name="connsiteY965" fmla="*/ 1468296 h 1470489"/>
              <a:gd name="connsiteX966" fmla="*/ 2194703 w 2269680"/>
              <a:gd name="connsiteY966" fmla="*/ 1468366 h 1470489"/>
              <a:gd name="connsiteX967" fmla="*/ 2196979 w 2269680"/>
              <a:gd name="connsiteY967" fmla="*/ 1468437 h 1470489"/>
              <a:gd name="connsiteX968" fmla="*/ 2199244 w 2269680"/>
              <a:gd name="connsiteY968" fmla="*/ 1468507 h 1470489"/>
              <a:gd name="connsiteX969" fmla="*/ 2201520 w 2269680"/>
              <a:gd name="connsiteY969" fmla="*/ 1468577 h 1470489"/>
              <a:gd name="connsiteX970" fmla="*/ 2203785 w 2269680"/>
              <a:gd name="connsiteY970" fmla="*/ 1468648 h 1470489"/>
              <a:gd name="connsiteX971" fmla="*/ 2206061 w 2269680"/>
              <a:gd name="connsiteY971" fmla="*/ 1468718 h 1470489"/>
              <a:gd name="connsiteX972" fmla="*/ 2208337 w 2269680"/>
              <a:gd name="connsiteY972" fmla="*/ 1468788 h 1470489"/>
              <a:gd name="connsiteX973" fmla="*/ 2210602 w 2269680"/>
              <a:gd name="connsiteY973" fmla="*/ 1468847 h 1470489"/>
              <a:gd name="connsiteX974" fmla="*/ 2212878 w 2269680"/>
              <a:gd name="connsiteY974" fmla="*/ 1468918 h 1470489"/>
              <a:gd name="connsiteX975" fmla="*/ 2215155 w 2269680"/>
              <a:gd name="connsiteY975" fmla="*/ 1468988 h 1470489"/>
              <a:gd name="connsiteX976" fmla="*/ 2217419 w 2269680"/>
              <a:gd name="connsiteY976" fmla="*/ 1469058 h 1470489"/>
              <a:gd name="connsiteX977" fmla="*/ 2219695 w 2269680"/>
              <a:gd name="connsiteY977" fmla="*/ 1469117 h 1470489"/>
              <a:gd name="connsiteX978" fmla="*/ 2221960 w 2269680"/>
              <a:gd name="connsiteY978" fmla="*/ 1469187 h 1470489"/>
              <a:gd name="connsiteX979" fmla="*/ 2224236 w 2269680"/>
              <a:gd name="connsiteY979" fmla="*/ 1469258 h 1470489"/>
              <a:gd name="connsiteX980" fmla="*/ 2226513 w 2269680"/>
              <a:gd name="connsiteY980" fmla="*/ 1469317 h 1470489"/>
              <a:gd name="connsiteX981" fmla="*/ 2228777 w 2269680"/>
              <a:gd name="connsiteY981" fmla="*/ 1469387 h 1470489"/>
              <a:gd name="connsiteX982" fmla="*/ 2231054 w 2269680"/>
              <a:gd name="connsiteY982" fmla="*/ 1469446 h 1470489"/>
              <a:gd name="connsiteX983" fmla="*/ 2233330 w 2269680"/>
              <a:gd name="connsiteY983" fmla="*/ 1469516 h 1470489"/>
              <a:gd name="connsiteX984" fmla="*/ 2235595 w 2269680"/>
              <a:gd name="connsiteY984" fmla="*/ 1469575 h 1470489"/>
              <a:gd name="connsiteX985" fmla="*/ 2237871 w 2269680"/>
              <a:gd name="connsiteY985" fmla="*/ 1469645 h 1470489"/>
              <a:gd name="connsiteX986" fmla="*/ 2240136 w 2269680"/>
              <a:gd name="connsiteY986" fmla="*/ 1469704 h 1470489"/>
              <a:gd name="connsiteX987" fmla="*/ 2242412 w 2269680"/>
              <a:gd name="connsiteY987" fmla="*/ 1469774 h 1470489"/>
              <a:gd name="connsiteX988" fmla="*/ 2244688 w 2269680"/>
              <a:gd name="connsiteY988" fmla="*/ 1469833 h 1470489"/>
              <a:gd name="connsiteX989" fmla="*/ 2246953 w 2269680"/>
              <a:gd name="connsiteY989" fmla="*/ 1469892 h 1470489"/>
              <a:gd name="connsiteX990" fmla="*/ 2249229 w 2269680"/>
              <a:gd name="connsiteY990" fmla="*/ 1469950 h 1470489"/>
              <a:gd name="connsiteX991" fmla="*/ 2251506 w 2269680"/>
              <a:gd name="connsiteY991" fmla="*/ 1470021 h 1470489"/>
              <a:gd name="connsiteX992" fmla="*/ 2253770 w 2269680"/>
              <a:gd name="connsiteY992" fmla="*/ 1470079 h 1470489"/>
              <a:gd name="connsiteX993" fmla="*/ 2256047 w 2269680"/>
              <a:gd name="connsiteY993" fmla="*/ 1470138 h 1470489"/>
              <a:gd name="connsiteX994" fmla="*/ 2258311 w 2269680"/>
              <a:gd name="connsiteY994" fmla="*/ 1470197 h 1470489"/>
              <a:gd name="connsiteX995" fmla="*/ 2260587 w 2269680"/>
              <a:gd name="connsiteY995" fmla="*/ 1470255 h 1470489"/>
              <a:gd name="connsiteX996" fmla="*/ 2262864 w 2269680"/>
              <a:gd name="connsiteY996" fmla="*/ 1470314 h 1470489"/>
              <a:gd name="connsiteX997" fmla="*/ 2265128 w 2269680"/>
              <a:gd name="connsiteY997" fmla="*/ 1470372 h 1470489"/>
              <a:gd name="connsiteX998" fmla="*/ 2267405 w 2269680"/>
              <a:gd name="connsiteY998" fmla="*/ 1470431 h 1470489"/>
              <a:gd name="connsiteX999" fmla="*/ 2269681 w 2269680"/>
              <a:gd name="connsiteY999" fmla="*/ 1470490 h 147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69680" h="1470489">
                <a:moveTo>
                  <a:pt x="0" y="1470490"/>
                </a:moveTo>
                <a:lnTo>
                  <a:pt x="2272" y="1470431"/>
                </a:lnTo>
                <a:lnTo>
                  <a:pt x="4543" y="1470372"/>
                </a:lnTo>
                <a:lnTo>
                  <a:pt x="6815" y="1470314"/>
                </a:lnTo>
                <a:lnTo>
                  <a:pt x="9088" y="1470255"/>
                </a:lnTo>
                <a:lnTo>
                  <a:pt x="11359" y="1470197"/>
                </a:lnTo>
                <a:lnTo>
                  <a:pt x="13631" y="1470138"/>
                </a:lnTo>
                <a:lnTo>
                  <a:pt x="15903" y="1470079"/>
                </a:lnTo>
                <a:lnTo>
                  <a:pt x="18176" y="1470021"/>
                </a:lnTo>
                <a:lnTo>
                  <a:pt x="20447" y="1469950"/>
                </a:lnTo>
                <a:lnTo>
                  <a:pt x="22719" y="1469892"/>
                </a:lnTo>
                <a:lnTo>
                  <a:pt x="24990" y="1469833"/>
                </a:lnTo>
                <a:lnTo>
                  <a:pt x="27263" y="1469774"/>
                </a:lnTo>
                <a:lnTo>
                  <a:pt x="29535" y="1469704"/>
                </a:lnTo>
                <a:lnTo>
                  <a:pt x="31807" y="1469645"/>
                </a:lnTo>
                <a:lnTo>
                  <a:pt x="34078" y="1469575"/>
                </a:lnTo>
                <a:lnTo>
                  <a:pt x="36351" y="1469516"/>
                </a:lnTo>
                <a:lnTo>
                  <a:pt x="38623" y="1469446"/>
                </a:lnTo>
                <a:lnTo>
                  <a:pt x="40894" y="1469387"/>
                </a:lnTo>
                <a:lnTo>
                  <a:pt x="43167" y="1469317"/>
                </a:lnTo>
                <a:lnTo>
                  <a:pt x="45439" y="1469258"/>
                </a:lnTo>
                <a:lnTo>
                  <a:pt x="47710" y="1469187"/>
                </a:lnTo>
                <a:lnTo>
                  <a:pt x="49982" y="1469117"/>
                </a:lnTo>
                <a:lnTo>
                  <a:pt x="52255" y="1469058"/>
                </a:lnTo>
                <a:lnTo>
                  <a:pt x="54527" y="1468988"/>
                </a:lnTo>
                <a:lnTo>
                  <a:pt x="56798" y="1468918"/>
                </a:lnTo>
                <a:lnTo>
                  <a:pt x="59070" y="1468847"/>
                </a:lnTo>
                <a:lnTo>
                  <a:pt x="61343" y="1468788"/>
                </a:lnTo>
                <a:lnTo>
                  <a:pt x="63614" y="1468718"/>
                </a:lnTo>
                <a:lnTo>
                  <a:pt x="65886" y="1468648"/>
                </a:lnTo>
                <a:lnTo>
                  <a:pt x="68158" y="1468577"/>
                </a:lnTo>
                <a:lnTo>
                  <a:pt x="70430" y="1468507"/>
                </a:lnTo>
                <a:lnTo>
                  <a:pt x="72702" y="1468437"/>
                </a:lnTo>
                <a:lnTo>
                  <a:pt x="74974" y="1468366"/>
                </a:lnTo>
                <a:lnTo>
                  <a:pt x="77245" y="1468296"/>
                </a:lnTo>
                <a:lnTo>
                  <a:pt x="79518" y="1468225"/>
                </a:lnTo>
                <a:lnTo>
                  <a:pt x="81790" y="1468143"/>
                </a:lnTo>
                <a:lnTo>
                  <a:pt x="84061" y="1468073"/>
                </a:lnTo>
                <a:lnTo>
                  <a:pt x="86333" y="1468002"/>
                </a:lnTo>
                <a:lnTo>
                  <a:pt x="88606" y="1467932"/>
                </a:lnTo>
                <a:lnTo>
                  <a:pt x="90878" y="1467850"/>
                </a:lnTo>
                <a:lnTo>
                  <a:pt x="93149" y="1467779"/>
                </a:lnTo>
                <a:lnTo>
                  <a:pt x="95421" y="1467697"/>
                </a:lnTo>
                <a:lnTo>
                  <a:pt x="97694" y="1467627"/>
                </a:lnTo>
                <a:lnTo>
                  <a:pt x="99965" y="1467545"/>
                </a:lnTo>
                <a:lnTo>
                  <a:pt x="102237" y="1467474"/>
                </a:lnTo>
                <a:lnTo>
                  <a:pt x="104509" y="1467392"/>
                </a:lnTo>
                <a:lnTo>
                  <a:pt x="106781" y="1467322"/>
                </a:lnTo>
                <a:lnTo>
                  <a:pt x="109053" y="1467240"/>
                </a:lnTo>
                <a:lnTo>
                  <a:pt x="111325" y="1467157"/>
                </a:lnTo>
                <a:lnTo>
                  <a:pt x="113598" y="1467087"/>
                </a:lnTo>
                <a:lnTo>
                  <a:pt x="115869" y="1467005"/>
                </a:lnTo>
                <a:lnTo>
                  <a:pt x="118141" y="1466923"/>
                </a:lnTo>
                <a:lnTo>
                  <a:pt x="120412" y="1466841"/>
                </a:lnTo>
                <a:lnTo>
                  <a:pt x="122685" y="1466759"/>
                </a:lnTo>
                <a:lnTo>
                  <a:pt x="124957" y="1466676"/>
                </a:lnTo>
                <a:lnTo>
                  <a:pt x="127229" y="1466594"/>
                </a:lnTo>
                <a:lnTo>
                  <a:pt x="129500" y="1466512"/>
                </a:lnTo>
                <a:lnTo>
                  <a:pt x="131773" y="1466430"/>
                </a:lnTo>
                <a:lnTo>
                  <a:pt x="134045" y="1466348"/>
                </a:lnTo>
                <a:lnTo>
                  <a:pt x="136316" y="1466254"/>
                </a:lnTo>
                <a:lnTo>
                  <a:pt x="138588" y="1466172"/>
                </a:lnTo>
                <a:lnTo>
                  <a:pt x="140861" y="1466090"/>
                </a:lnTo>
                <a:lnTo>
                  <a:pt x="143132" y="1465996"/>
                </a:lnTo>
                <a:lnTo>
                  <a:pt x="145404" y="1465914"/>
                </a:lnTo>
                <a:lnTo>
                  <a:pt x="147676" y="1465832"/>
                </a:lnTo>
                <a:lnTo>
                  <a:pt x="149949" y="1465738"/>
                </a:lnTo>
                <a:lnTo>
                  <a:pt x="152220" y="1465644"/>
                </a:lnTo>
                <a:lnTo>
                  <a:pt x="154492" y="1465562"/>
                </a:lnTo>
                <a:lnTo>
                  <a:pt x="156763" y="1465468"/>
                </a:lnTo>
                <a:lnTo>
                  <a:pt x="159036" y="1465374"/>
                </a:lnTo>
                <a:lnTo>
                  <a:pt x="161308" y="1465292"/>
                </a:lnTo>
                <a:lnTo>
                  <a:pt x="163580" y="1465198"/>
                </a:lnTo>
                <a:lnTo>
                  <a:pt x="165851" y="1465104"/>
                </a:lnTo>
                <a:lnTo>
                  <a:pt x="168124" y="1465010"/>
                </a:lnTo>
                <a:lnTo>
                  <a:pt x="170396" y="1464916"/>
                </a:lnTo>
                <a:lnTo>
                  <a:pt x="172667" y="1464822"/>
                </a:lnTo>
                <a:lnTo>
                  <a:pt x="174940" y="1464729"/>
                </a:lnTo>
                <a:lnTo>
                  <a:pt x="177212" y="1464635"/>
                </a:lnTo>
                <a:lnTo>
                  <a:pt x="179483" y="1464529"/>
                </a:lnTo>
                <a:lnTo>
                  <a:pt x="181755" y="1464435"/>
                </a:lnTo>
                <a:lnTo>
                  <a:pt x="184028" y="1464341"/>
                </a:lnTo>
                <a:lnTo>
                  <a:pt x="186300" y="1464236"/>
                </a:lnTo>
                <a:lnTo>
                  <a:pt x="188571" y="1464142"/>
                </a:lnTo>
                <a:lnTo>
                  <a:pt x="190843" y="1464036"/>
                </a:lnTo>
                <a:lnTo>
                  <a:pt x="193116" y="1463942"/>
                </a:lnTo>
                <a:lnTo>
                  <a:pt x="195387" y="1463837"/>
                </a:lnTo>
                <a:lnTo>
                  <a:pt x="197659" y="1463731"/>
                </a:lnTo>
                <a:lnTo>
                  <a:pt x="199931" y="1463637"/>
                </a:lnTo>
                <a:lnTo>
                  <a:pt x="202203" y="1463532"/>
                </a:lnTo>
                <a:lnTo>
                  <a:pt x="204475" y="1463426"/>
                </a:lnTo>
                <a:lnTo>
                  <a:pt x="206747" y="1463321"/>
                </a:lnTo>
                <a:lnTo>
                  <a:pt x="209018" y="1463215"/>
                </a:lnTo>
                <a:lnTo>
                  <a:pt x="211291" y="1463109"/>
                </a:lnTo>
                <a:lnTo>
                  <a:pt x="213563" y="1463004"/>
                </a:lnTo>
                <a:lnTo>
                  <a:pt x="215834" y="1462886"/>
                </a:lnTo>
                <a:lnTo>
                  <a:pt x="218106" y="1462781"/>
                </a:lnTo>
                <a:lnTo>
                  <a:pt x="220379" y="1462675"/>
                </a:lnTo>
                <a:lnTo>
                  <a:pt x="222651" y="1462558"/>
                </a:lnTo>
                <a:lnTo>
                  <a:pt x="224922" y="1462452"/>
                </a:lnTo>
                <a:lnTo>
                  <a:pt x="227194" y="1462335"/>
                </a:lnTo>
                <a:lnTo>
                  <a:pt x="229467" y="1462229"/>
                </a:lnTo>
                <a:lnTo>
                  <a:pt x="231738" y="1462112"/>
                </a:lnTo>
                <a:lnTo>
                  <a:pt x="234010" y="1461995"/>
                </a:lnTo>
                <a:lnTo>
                  <a:pt x="236283" y="1461877"/>
                </a:lnTo>
                <a:lnTo>
                  <a:pt x="238554" y="1461760"/>
                </a:lnTo>
                <a:lnTo>
                  <a:pt x="240826" y="1461643"/>
                </a:lnTo>
                <a:lnTo>
                  <a:pt x="243098" y="1461525"/>
                </a:lnTo>
                <a:lnTo>
                  <a:pt x="245371" y="1461408"/>
                </a:lnTo>
                <a:lnTo>
                  <a:pt x="247642" y="1461291"/>
                </a:lnTo>
                <a:lnTo>
                  <a:pt x="249914" y="1461162"/>
                </a:lnTo>
                <a:lnTo>
                  <a:pt x="252185" y="1461044"/>
                </a:lnTo>
                <a:lnTo>
                  <a:pt x="254458" y="1460927"/>
                </a:lnTo>
                <a:lnTo>
                  <a:pt x="256730" y="1460798"/>
                </a:lnTo>
                <a:lnTo>
                  <a:pt x="259002" y="1460669"/>
                </a:lnTo>
                <a:lnTo>
                  <a:pt x="261273" y="1460551"/>
                </a:lnTo>
                <a:lnTo>
                  <a:pt x="263546" y="1460422"/>
                </a:lnTo>
                <a:lnTo>
                  <a:pt x="265818" y="1460293"/>
                </a:lnTo>
                <a:lnTo>
                  <a:pt x="268089" y="1460164"/>
                </a:lnTo>
                <a:lnTo>
                  <a:pt x="270361" y="1460035"/>
                </a:lnTo>
                <a:lnTo>
                  <a:pt x="272634" y="1459906"/>
                </a:lnTo>
                <a:lnTo>
                  <a:pt x="274905" y="1459777"/>
                </a:lnTo>
                <a:lnTo>
                  <a:pt x="277177" y="1459636"/>
                </a:lnTo>
                <a:lnTo>
                  <a:pt x="279449" y="1459507"/>
                </a:lnTo>
                <a:lnTo>
                  <a:pt x="281722" y="1459378"/>
                </a:lnTo>
                <a:lnTo>
                  <a:pt x="283993" y="1459237"/>
                </a:lnTo>
                <a:lnTo>
                  <a:pt x="286265" y="1459096"/>
                </a:lnTo>
                <a:lnTo>
                  <a:pt x="288536" y="1458967"/>
                </a:lnTo>
                <a:lnTo>
                  <a:pt x="290809" y="1458827"/>
                </a:lnTo>
                <a:lnTo>
                  <a:pt x="293081" y="1458686"/>
                </a:lnTo>
                <a:lnTo>
                  <a:pt x="295353" y="1458545"/>
                </a:lnTo>
                <a:lnTo>
                  <a:pt x="297625" y="1458404"/>
                </a:lnTo>
                <a:lnTo>
                  <a:pt x="299897" y="1458263"/>
                </a:lnTo>
                <a:lnTo>
                  <a:pt x="302169" y="1458111"/>
                </a:lnTo>
                <a:lnTo>
                  <a:pt x="304440" y="1457970"/>
                </a:lnTo>
                <a:lnTo>
                  <a:pt x="306713" y="1457817"/>
                </a:lnTo>
                <a:lnTo>
                  <a:pt x="308985" y="1457677"/>
                </a:lnTo>
                <a:lnTo>
                  <a:pt x="311256" y="1457524"/>
                </a:lnTo>
                <a:lnTo>
                  <a:pt x="313528" y="1457372"/>
                </a:lnTo>
                <a:lnTo>
                  <a:pt x="315801" y="1457219"/>
                </a:lnTo>
                <a:lnTo>
                  <a:pt x="318073" y="1457067"/>
                </a:lnTo>
                <a:lnTo>
                  <a:pt x="320344" y="1456914"/>
                </a:lnTo>
                <a:lnTo>
                  <a:pt x="322616" y="1456761"/>
                </a:lnTo>
                <a:lnTo>
                  <a:pt x="324889" y="1456597"/>
                </a:lnTo>
                <a:lnTo>
                  <a:pt x="327160" y="1456445"/>
                </a:lnTo>
                <a:lnTo>
                  <a:pt x="329432" y="1456280"/>
                </a:lnTo>
                <a:lnTo>
                  <a:pt x="331704" y="1456128"/>
                </a:lnTo>
                <a:lnTo>
                  <a:pt x="333976" y="1455964"/>
                </a:lnTo>
                <a:lnTo>
                  <a:pt x="336248" y="1455799"/>
                </a:lnTo>
                <a:lnTo>
                  <a:pt x="338520" y="1455635"/>
                </a:lnTo>
                <a:lnTo>
                  <a:pt x="340791" y="1455471"/>
                </a:lnTo>
                <a:lnTo>
                  <a:pt x="343064" y="1455306"/>
                </a:lnTo>
                <a:lnTo>
                  <a:pt x="345336" y="1455130"/>
                </a:lnTo>
                <a:lnTo>
                  <a:pt x="347607" y="1454966"/>
                </a:lnTo>
                <a:lnTo>
                  <a:pt x="349879" y="1454790"/>
                </a:lnTo>
                <a:lnTo>
                  <a:pt x="352152" y="1454614"/>
                </a:lnTo>
                <a:lnTo>
                  <a:pt x="354424" y="1454438"/>
                </a:lnTo>
                <a:lnTo>
                  <a:pt x="356695" y="1454262"/>
                </a:lnTo>
                <a:lnTo>
                  <a:pt x="358967" y="1454086"/>
                </a:lnTo>
                <a:lnTo>
                  <a:pt x="361240" y="1453910"/>
                </a:lnTo>
                <a:lnTo>
                  <a:pt x="363511" y="1453734"/>
                </a:lnTo>
                <a:lnTo>
                  <a:pt x="365783" y="1453546"/>
                </a:lnTo>
                <a:lnTo>
                  <a:pt x="368056" y="1453359"/>
                </a:lnTo>
                <a:lnTo>
                  <a:pt x="370327" y="1453183"/>
                </a:lnTo>
                <a:lnTo>
                  <a:pt x="372599" y="1452995"/>
                </a:lnTo>
                <a:lnTo>
                  <a:pt x="374871" y="1452795"/>
                </a:lnTo>
                <a:lnTo>
                  <a:pt x="377144" y="1452608"/>
                </a:lnTo>
                <a:lnTo>
                  <a:pt x="379415" y="1452420"/>
                </a:lnTo>
                <a:lnTo>
                  <a:pt x="381687" y="1452220"/>
                </a:lnTo>
                <a:lnTo>
                  <a:pt x="383958" y="1452033"/>
                </a:lnTo>
                <a:lnTo>
                  <a:pt x="386231" y="1451833"/>
                </a:lnTo>
                <a:lnTo>
                  <a:pt x="388503" y="1451634"/>
                </a:lnTo>
                <a:lnTo>
                  <a:pt x="390775" y="1451434"/>
                </a:lnTo>
                <a:lnTo>
                  <a:pt x="393046" y="1451235"/>
                </a:lnTo>
                <a:lnTo>
                  <a:pt x="395319" y="1451024"/>
                </a:lnTo>
                <a:lnTo>
                  <a:pt x="397591" y="1450824"/>
                </a:lnTo>
                <a:lnTo>
                  <a:pt x="399862" y="1450613"/>
                </a:lnTo>
                <a:lnTo>
                  <a:pt x="402134" y="1450402"/>
                </a:lnTo>
                <a:lnTo>
                  <a:pt x="404407" y="1450191"/>
                </a:lnTo>
                <a:lnTo>
                  <a:pt x="406678" y="1449979"/>
                </a:lnTo>
                <a:lnTo>
                  <a:pt x="408950" y="1449756"/>
                </a:lnTo>
                <a:lnTo>
                  <a:pt x="411222" y="1449545"/>
                </a:lnTo>
                <a:lnTo>
                  <a:pt x="413495" y="1449322"/>
                </a:lnTo>
                <a:lnTo>
                  <a:pt x="415766" y="1449099"/>
                </a:lnTo>
                <a:lnTo>
                  <a:pt x="418038" y="1448876"/>
                </a:lnTo>
                <a:lnTo>
                  <a:pt x="420310" y="1448653"/>
                </a:lnTo>
                <a:lnTo>
                  <a:pt x="422582" y="1448431"/>
                </a:lnTo>
                <a:lnTo>
                  <a:pt x="424854" y="1448196"/>
                </a:lnTo>
                <a:lnTo>
                  <a:pt x="427126" y="1447961"/>
                </a:lnTo>
                <a:lnTo>
                  <a:pt x="429398" y="1447727"/>
                </a:lnTo>
                <a:lnTo>
                  <a:pt x="431670" y="1447492"/>
                </a:lnTo>
                <a:lnTo>
                  <a:pt x="433942" y="1447257"/>
                </a:lnTo>
                <a:lnTo>
                  <a:pt x="436213" y="1447011"/>
                </a:lnTo>
                <a:lnTo>
                  <a:pt x="438486" y="1446776"/>
                </a:lnTo>
                <a:lnTo>
                  <a:pt x="440758" y="1446530"/>
                </a:lnTo>
                <a:lnTo>
                  <a:pt x="443029" y="1446283"/>
                </a:lnTo>
                <a:lnTo>
                  <a:pt x="445301" y="1446025"/>
                </a:lnTo>
                <a:lnTo>
                  <a:pt x="447574" y="1445779"/>
                </a:lnTo>
                <a:lnTo>
                  <a:pt x="449846" y="1445521"/>
                </a:lnTo>
                <a:lnTo>
                  <a:pt x="452117" y="1445262"/>
                </a:lnTo>
                <a:lnTo>
                  <a:pt x="454389" y="1445004"/>
                </a:lnTo>
                <a:lnTo>
                  <a:pt x="456662" y="1444746"/>
                </a:lnTo>
                <a:lnTo>
                  <a:pt x="458933" y="1444476"/>
                </a:lnTo>
                <a:lnTo>
                  <a:pt x="461205" y="1444206"/>
                </a:lnTo>
                <a:lnTo>
                  <a:pt x="463477" y="1443937"/>
                </a:lnTo>
                <a:lnTo>
                  <a:pt x="465749" y="1443667"/>
                </a:lnTo>
                <a:lnTo>
                  <a:pt x="468021" y="1443385"/>
                </a:lnTo>
                <a:lnTo>
                  <a:pt x="470293" y="1443115"/>
                </a:lnTo>
                <a:lnTo>
                  <a:pt x="472564" y="1442834"/>
                </a:lnTo>
                <a:lnTo>
                  <a:pt x="474837" y="1442552"/>
                </a:lnTo>
                <a:lnTo>
                  <a:pt x="477109" y="1442259"/>
                </a:lnTo>
                <a:lnTo>
                  <a:pt x="479380" y="1441965"/>
                </a:lnTo>
                <a:lnTo>
                  <a:pt x="481652" y="1441684"/>
                </a:lnTo>
                <a:lnTo>
                  <a:pt x="483925" y="1441379"/>
                </a:lnTo>
                <a:lnTo>
                  <a:pt x="486197" y="1441085"/>
                </a:lnTo>
                <a:lnTo>
                  <a:pt x="488468" y="1440780"/>
                </a:lnTo>
                <a:lnTo>
                  <a:pt x="490741" y="1440475"/>
                </a:lnTo>
                <a:lnTo>
                  <a:pt x="493013" y="1440170"/>
                </a:lnTo>
                <a:lnTo>
                  <a:pt x="495284" y="1439865"/>
                </a:lnTo>
                <a:lnTo>
                  <a:pt x="497556" y="1439548"/>
                </a:lnTo>
                <a:lnTo>
                  <a:pt x="499829" y="1439231"/>
                </a:lnTo>
                <a:lnTo>
                  <a:pt x="502100" y="1438915"/>
                </a:lnTo>
                <a:lnTo>
                  <a:pt x="504372" y="1438586"/>
                </a:lnTo>
                <a:lnTo>
                  <a:pt x="506644" y="1438257"/>
                </a:lnTo>
                <a:lnTo>
                  <a:pt x="508917" y="1437929"/>
                </a:lnTo>
                <a:lnTo>
                  <a:pt x="511188" y="1437589"/>
                </a:lnTo>
                <a:lnTo>
                  <a:pt x="513460" y="1437260"/>
                </a:lnTo>
                <a:lnTo>
                  <a:pt x="515732" y="1436920"/>
                </a:lnTo>
                <a:lnTo>
                  <a:pt x="518004" y="1436568"/>
                </a:lnTo>
                <a:lnTo>
                  <a:pt x="520276" y="1436227"/>
                </a:lnTo>
                <a:lnTo>
                  <a:pt x="522548" y="1435876"/>
                </a:lnTo>
                <a:lnTo>
                  <a:pt x="524819" y="1435512"/>
                </a:lnTo>
                <a:lnTo>
                  <a:pt x="527092" y="1435160"/>
                </a:lnTo>
                <a:lnTo>
                  <a:pt x="529364" y="1434796"/>
                </a:lnTo>
                <a:lnTo>
                  <a:pt x="531635" y="1434420"/>
                </a:lnTo>
                <a:lnTo>
                  <a:pt x="533907" y="1434057"/>
                </a:lnTo>
                <a:lnTo>
                  <a:pt x="536180" y="1433681"/>
                </a:lnTo>
                <a:lnTo>
                  <a:pt x="538452" y="1433294"/>
                </a:lnTo>
                <a:lnTo>
                  <a:pt x="540723" y="1432919"/>
                </a:lnTo>
                <a:lnTo>
                  <a:pt x="542995" y="1432520"/>
                </a:lnTo>
                <a:lnTo>
                  <a:pt x="545268" y="1432132"/>
                </a:lnTo>
                <a:lnTo>
                  <a:pt x="547539" y="1431734"/>
                </a:lnTo>
                <a:lnTo>
                  <a:pt x="549811" y="1431334"/>
                </a:lnTo>
                <a:lnTo>
                  <a:pt x="552083" y="1430936"/>
                </a:lnTo>
                <a:lnTo>
                  <a:pt x="554355" y="1430525"/>
                </a:lnTo>
                <a:lnTo>
                  <a:pt x="556627" y="1430103"/>
                </a:lnTo>
                <a:lnTo>
                  <a:pt x="558899" y="1429692"/>
                </a:lnTo>
                <a:lnTo>
                  <a:pt x="561171" y="1429258"/>
                </a:lnTo>
                <a:lnTo>
                  <a:pt x="563443" y="1428835"/>
                </a:lnTo>
                <a:lnTo>
                  <a:pt x="565715" y="1428401"/>
                </a:lnTo>
                <a:lnTo>
                  <a:pt x="567986" y="1427967"/>
                </a:lnTo>
                <a:lnTo>
                  <a:pt x="570259" y="1427521"/>
                </a:lnTo>
                <a:lnTo>
                  <a:pt x="572531" y="1427064"/>
                </a:lnTo>
                <a:lnTo>
                  <a:pt x="574803" y="1426618"/>
                </a:lnTo>
                <a:lnTo>
                  <a:pt x="577074" y="1426160"/>
                </a:lnTo>
                <a:lnTo>
                  <a:pt x="579347" y="1425691"/>
                </a:lnTo>
                <a:lnTo>
                  <a:pt x="581619" y="1425221"/>
                </a:lnTo>
                <a:lnTo>
                  <a:pt x="583890" y="1424740"/>
                </a:lnTo>
                <a:lnTo>
                  <a:pt x="586162" y="1424259"/>
                </a:lnTo>
                <a:lnTo>
                  <a:pt x="588435" y="1423778"/>
                </a:lnTo>
                <a:lnTo>
                  <a:pt x="590706" y="1423285"/>
                </a:lnTo>
                <a:lnTo>
                  <a:pt x="592978" y="1422781"/>
                </a:lnTo>
                <a:lnTo>
                  <a:pt x="595250" y="1422288"/>
                </a:lnTo>
                <a:lnTo>
                  <a:pt x="597523" y="1421772"/>
                </a:lnTo>
                <a:lnTo>
                  <a:pt x="599794" y="1421255"/>
                </a:lnTo>
                <a:lnTo>
                  <a:pt x="602066" y="1420727"/>
                </a:lnTo>
                <a:lnTo>
                  <a:pt x="604337" y="1420199"/>
                </a:lnTo>
                <a:lnTo>
                  <a:pt x="606610" y="1419671"/>
                </a:lnTo>
                <a:lnTo>
                  <a:pt x="608882" y="1419120"/>
                </a:lnTo>
                <a:lnTo>
                  <a:pt x="611154" y="1418580"/>
                </a:lnTo>
                <a:lnTo>
                  <a:pt x="613425" y="1418017"/>
                </a:lnTo>
                <a:lnTo>
                  <a:pt x="615698" y="1417454"/>
                </a:lnTo>
                <a:lnTo>
                  <a:pt x="617970" y="1416890"/>
                </a:lnTo>
                <a:lnTo>
                  <a:pt x="620241" y="1416315"/>
                </a:lnTo>
                <a:lnTo>
                  <a:pt x="622514" y="1415729"/>
                </a:lnTo>
                <a:lnTo>
                  <a:pt x="624786" y="1415142"/>
                </a:lnTo>
                <a:lnTo>
                  <a:pt x="627057" y="1414544"/>
                </a:lnTo>
                <a:lnTo>
                  <a:pt x="629329" y="1413933"/>
                </a:lnTo>
                <a:lnTo>
                  <a:pt x="631602" y="1413323"/>
                </a:lnTo>
                <a:lnTo>
                  <a:pt x="633874" y="1412701"/>
                </a:lnTo>
                <a:lnTo>
                  <a:pt x="636145" y="1412068"/>
                </a:lnTo>
                <a:lnTo>
                  <a:pt x="638417" y="1411434"/>
                </a:lnTo>
                <a:lnTo>
                  <a:pt x="640690" y="1410789"/>
                </a:lnTo>
                <a:lnTo>
                  <a:pt x="642961" y="1410132"/>
                </a:lnTo>
                <a:lnTo>
                  <a:pt x="645233" y="1409463"/>
                </a:lnTo>
                <a:lnTo>
                  <a:pt x="647505" y="1408794"/>
                </a:lnTo>
                <a:lnTo>
                  <a:pt x="649777" y="1408114"/>
                </a:lnTo>
                <a:lnTo>
                  <a:pt x="652049" y="1407433"/>
                </a:lnTo>
                <a:lnTo>
                  <a:pt x="654321" y="1406729"/>
                </a:lnTo>
                <a:lnTo>
                  <a:pt x="656592" y="1406025"/>
                </a:lnTo>
                <a:lnTo>
                  <a:pt x="658865" y="1405309"/>
                </a:lnTo>
                <a:lnTo>
                  <a:pt x="661137" y="1404582"/>
                </a:lnTo>
                <a:lnTo>
                  <a:pt x="663408" y="1403842"/>
                </a:lnTo>
                <a:lnTo>
                  <a:pt x="665680" y="1403091"/>
                </a:lnTo>
                <a:lnTo>
                  <a:pt x="667953" y="1402341"/>
                </a:lnTo>
                <a:lnTo>
                  <a:pt x="670225" y="1401578"/>
                </a:lnTo>
                <a:lnTo>
                  <a:pt x="672496" y="1400792"/>
                </a:lnTo>
                <a:lnTo>
                  <a:pt x="674768" y="1400006"/>
                </a:lnTo>
                <a:lnTo>
                  <a:pt x="677041" y="1399208"/>
                </a:lnTo>
                <a:lnTo>
                  <a:pt x="679312" y="1398398"/>
                </a:lnTo>
                <a:lnTo>
                  <a:pt x="681584" y="1397577"/>
                </a:lnTo>
                <a:lnTo>
                  <a:pt x="683857" y="1396744"/>
                </a:lnTo>
                <a:lnTo>
                  <a:pt x="686128" y="1395899"/>
                </a:lnTo>
                <a:lnTo>
                  <a:pt x="688400" y="1395042"/>
                </a:lnTo>
                <a:lnTo>
                  <a:pt x="690672" y="1394174"/>
                </a:lnTo>
                <a:lnTo>
                  <a:pt x="692945" y="1393294"/>
                </a:lnTo>
                <a:lnTo>
                  <a:pt x="695216" y="1392402"/>
                </a:lnTo>
                <a:lnTo>
                  <a:pt x="697488" y="1391499"/>
                </a:lnTo>
                <a:lnTo>
                  <a:pt x="699759" y="1390583"/>
                </a:lnTo>
                <a:lnTo>
                  <a:pt x="702032" y="1389645"/>
                </a:lnTo>
                <a:lnTo>
                  <a:pt x="704304" y="1388706"/>
                </a:lnTo>
                <a:lnTo>
                  <a:pt x="706576" y="1387744"/>
                </a:lnTo>
                <a:lnTo>
                  <a:pt x="708847" y="1386770"/>
                </a:lnTo>
                <a:lnTo>
                  <a:pt x="711120" y="1385784"/>
                </a:lnTo>
                <a:lnTo>
                  <a:pt x="713392" y="1384787"/>
                </a:lnTo>
                <a:lnTo>
                  <a:pt x="715663" y="1383766"/>
                </a:lnTo>
                <a:lnTo>
                  <a:pt x="717935" y="1382734"/>
                </a:lnTo>
                <a:lnTo>
                  <a:pt x="720208" y="1381689"/>
                </a:lnTo>
                <a:lnTo>
                  <a:pt x="722479" y="1380621"/>
                </a:lnTo>
                <a:lnTo>
                  <a:pt x="724751" y="1379542"/>
                </a:lnTo>
                <a:lnTo>
                  <a:pt x="727023" y="1378451"/>
                </a:lnTo>
                <a:lnTo>
                  <a:pt x="729296" y="1377336"/>
                </a:lnTo>
                <a:lnTo>
                  <a:pt x="731567" y="1376210"/>
                </a:lnTo>
                <a:lnTo>
                  <a:pt x="733839" y="1375060"/>
                </a:lnTo>
                <a:lnTo>
                  <a:pt x="736110" y="1373898"/>
                </a:lnTo>
                <a:lnTo>
                  <a:pt x="738383" y="1372713"/>
                </a:lnTo>
                <a:lnTo>
                  <a:pt x="740655" y="1371516"/>
                </a:lnTo>
                <a:lnTo>
                  <a:pt x="742927" y="1370296"/>
                </a:lnTo>
                <a:lnTo>
                  <a:pt x="745199" y="1369052"/>
                </a:lnTo>
                <a:lnTo>
                  <a:pt x="747471" y="1367797"/>
                </a:lnTo>
                <a:lnTo>
                  <a:pt x="749743" y="1366518"/>
                </a:lnTo>
                <a:lnTo>
                  <a:pt x="752020" y="1365215"/>
                </a:lnTo>
                <a:lnTo>
                  <a:pt x="754285" y="1363901"/>
                </a:lnTo>
                <a:lnTo>
                  <a:pt x="756561" y="1362552"/>
                </a:lnTo>
                <a:lnTo>
                  <a:pt x="758826" y="1361191"/>
                </a:lnTo>
                <a:lnTo>
                  <a:pt x="761102" y="1359806"/>
                </a:lnTo>
                <a:lnTo>
                  <a:pt x="763378" y="1358398"/>
                </a:lnTo>
                <a:lnTo>
                  <a:pt x="765643" y="1356966"/>
                </a:lnTo>
                <a:lnTo>
                  <a:pt x="767919" y="1355523"/>
                </a:lnTo>
                <a:lnTo>
                  <a:pt x="770196" y="1354045"/>
                </a:lnTo>
                <a:lnTo>
                  <a:pt x="772460" y="1352543"/>
                </a:lnTo>
                <a:lnTo>
                  <a:pt x="774737" y="1351006"/>
                </a:lnTo>
                <a:lnTo>
                  <a:pt x="777001" y="1349457"/>
                </a:lnTo>
                <a:lnTo>
                  <a:pt x="779278" y="1347873"/>
                </a:lnTo>
                <a:lnTo>
                  <a:pt x="781554" y="1346277"/>
                </a:lnTo>
                <a:lnTo>
                  <a:pt x="783819" y="1344634"/>
                </a:lnTo>
                <a:lnTo>
                  <a:pt x="786095" y="1342980"/>
                </a:lnTo>
                <a:lnTo>
                  <a:pt x="788371" y="1341290"/>
                </a:lnTo>
                <a:lnTo>
                  <a:pt x="790636" y="1339565"/>
                </a:lnTo>
                <a:lnTo>
                  <a:pt x="792912" y="1337817"/>
                </a:lnTo>
                <a:lnTo>
                  <a:pt x="795177" y="1336033"/>
                </a:lnTo>
                <a:lnTo>
                  <a:pt x="797453" y="1334226"/>
                </a:lnTo>
                <a:lnTo>
                  <a:pt x="799729" y="1332384"/>
                </a:lnTo>
                <a:lnTo>
                  <a:pt x="801994" y="1330507"/>
                </a:lnTo>
                <a:lnTo>
                  <a:pt x="804270" y="1328606"/>
                </a:lnTo>
                <a:lnTo>
                  <a:pt x="806547" y="1326658"/>
                </a:lnTo>
                <a:lnTo>
                  <a:pt x="808811" y="1324675"/>
                </a:lnTo>
                <a:lnTo>
                  <a:pt x="811088" y="1322669"/>
                </a:lnTo>
                <a:lnTo>
                  <a:pt x="813352" y="1320615"/>
                </a:lnTo>
                <a:lnTo>
                  <a:pt x="815629" y="1318527"/>
                </a:lnTo>
                <a:lnTo>
                  <a:pt x="817905" y="1316403"/>
                </a:lnTo>
                <a:lnTo>
                  <a:pt x="820170" y="1314244"/>
                </a:lnTo>
                <a:lnTo>
                  <a:pt x="822446" y="1312038"/>
                </a:lnTo>
                <a:lnTo>
                  <a:pt x="824722" y="1309785"/>
                </a:lnTo>
                <a:lnTo>
                  <a:pt x="826987" y="1307497"/>
                </a:lnTo>
                <a:lnTo>
                  <a:pt x="829263" y="1305174"/>
                </a:lnTo>
                <a:lnTo>
                  <a:pt x="831528" y="1302792"/>
                </a:lnTo>
                <a:lnTo>
                  <a:pt x="833804" y="1300375"/>
                </a:lnTo>
                <a:lnTo>
                  <a:pt x="836080" y="1297911"/>
                </a:lnTo>
                <a:lnTo>
                  <a:pt x="838345" y="1295400"/>
                </a:lnTo>
                <a:lnTo>
                  <a:pt x="840621" y="1292830"/>
                </a:lnTo>
                <a:lnTo>
                  <a:pt x="842898" y="1290225"/>
                </a:lnTo>
                <a:lnTo>
                  <a:pt x="845162" y="1287562"/>
                </a:lnTo>
                <a:lnTo>
                  <a:pt x="847439" y="1284851"/>
                </a:lnTo>
                <a:lnTo>
                  <a:pt x="849703" y="1282082"/>
                </a:lnTo>
                <a:lnTo>
                  <a:pt x="851980" y="1279254"/>
                </a:lnTo>
                <a:lnTo>
                  <a:pt x="854256" y="1276379"/>
                </a:lnTo>
                <a:lnTo>
                  <a:pt x="856521" y="1273446"/>
                </a:lnTo>
                <a:lnTo>
                  <a:pt x="858797" y="1270454"/>
                </a:lnTo>
                <a:lnTo>
                  <a:pt x="861073" y="1267403"/>
                </a:lnTo>
                <a:lnTo>
                  <a:pt x="863338" y="1264282"/>
                </a:lnTo>
                <a:lnTo>
                  <a:pt x="865614" y="1261102"/>
                </a:lnTo>
                <a:lnTo>
                  <a:pt x="867879" y="1257863"/>
                </a:lnTo>
                <a:lnTo>
                  <a:pt x="870155" y="1254543"/>
                </a:lnTo>
                <a:lnTo>
                  <a:pt x="872432" y="1251164"/>
                </a:lnTo>
                <a:lnTo>
                  <a:pt x="874696" y="1247714"/>
                </a:lnTo>
                <a:lnTo>
                  <a:pt x="876972" y="1244194"/>
                </a:lnTo>
                <a:lnTo>
                  <a:pt x="879249" y="1240603"/>
                </a:lnTo>
                <a:lnTo>
                  <a:pt x="881513" y="1236931"/>
                </a:lnTo>
                <a:lnTo>
                  <a:pt x="883790" y="1233187"/>
                </a:lnTo>
                <a:lnTo>
                  <a:pt x="886054" y="1229362"/>
                </a:lnTo>
                <a:lnTo>
                  <a:pt x="888331" y="1225443"/>
                </a:lnTo>
                <a:lnTo>
                  <a:pt x="890607" y="1221454"/>
                </a:lnTo>
                <a:lnTo>
                  <a:pt x="892872" y="1217370"/>
                </a:lnTo>
                <a:lnTo>
                  <a:pt x="895148" y="1213205"/>
                </a:lnTo>
                <a:lnTo>
                  <a:pt x="897424" y="1208946"/>
                </a:lnTo>
                <a:lnTo>
                  <a:pt x="899689" y="1204604"/>
                </a:lnTo>
                <a:lnTo>
                  <a:pt x="901965" y="1200157"/>
                </a:lnTo>
                <a:lnTo>
                  <a:pt x="904230" y="1195616"/>
                </a:lnTo>
                <a:lnTo>
                  <a:pt x="906506" y="1190970"/>
                </a:lnTo>
                <a:lnTo>
                  <a:pt x="908783" y="1186218"/>
                </a:lnTo>
                <a:lnTo>
                  <a:pt x="911047" y="1181360"/>
                </a:lnTo>
                <a:lnTo>
                  <a:pt x="913323" y="1176408"/>
                </a:lnTo>
                <a:lnTo>
                  <a:pt x="915600" y="1171327"/>
                </a:lnTo>
                <a:lnTo>
                  <a:pt x="917864" y="1166141"/>
                </a:lnTo>
                <a:lnTo>
                  <a:pt x="920141" y="1160838"/>
                </a:lnTo>
                <a:lnTo>
                  <a:pt x="922405" y="1155405"/>
                </a:lnTo>
                <a:lnTo>
                  <a:pt x="924682" y="1149855"/>
                </a:lnTo>
                <a:lnTo>
                  <a:pt x="926958" y="1144176"/>
                </a:lnTo>
                <a:lnTo>
                  <a:pt x="929223" y="1138368"/>
                </a:lnTo>
                <a:lnTo>
                  <a:pt x="931499" y="1132430"/>
                </a:lnTo>
                <a:lnTo>
                  <a:pt x="933775" y="1126352"/>
                </a:lnTo>
                <a:lnTo>
                  <a:pt x="936040" y="1120122"/>
                </a:lnTo>
                <a:lnTo>
                  <a:pt x="938316" y="1113762"/>
                </a:lnTo>
                <a:lnTo>
                  <a:pt x="940581" y="1107250"/>
                </a:lnTo>
                <a:lnTo>
                  <a:pt x="942857" y="1100573"/>
                </a:lnTo>
                <a:lnTo>
                  <a:pt x="945134" y="1093756"/>
                </a:lnTo>
                <a:lnTo>
                  <a:pt x="947398" y="1086763"/>
                </a:lnTo>
                <a:lnTo>
                  <a:pt x="949674" y="1079617"/>
                </a:lnTo>
                <a:lnTo>
                  <a:pt x="951951" y="1072293"/>
                </a:lnTo>
                <a:lnTo>
                  <a:pt x="954215" y="1064798"/>
                </a:lnTo>
                <a:lnTo>
                  <a:pt x="956492" y="1057126"/>
                </a:lnTo>
                <a:lnTo>
                  <a:pt x="958756" y="1049270"/>
                </a:lnTo>
                <a:lnTo>
                  <a:pt x="961033" y="1041228"/>
                </a:lnTo>
                <a:lnTo>
                  <a:pt x="963309" y="1032993"/>
                </a:lnTo>
                <a:lnTo>
                  <a:pt x="965574" y="1024562"/>
                </a:lnTo>
                <a:lnTo>
                  <a:pt x="967850" y="1015930"/>
                </a:lnTo>
                <a:lnTo>
                  <a:pt x="970126" y="1007091"/>
                </a:lnTo>
                <a:lnTo>
                  <a:pt x="972391" y="998039"/>
                </a:lnTo>
                <a:lnTo>
                  <a:pt x="974667" y="988773"/>
                </a:lnTo>
                <a:lnTo>
                  <a:pt x="976932" y="979285"/>
                </a:lnTo>
                <a:lnTo>
                  <a:pt x="979208" y="969572"/>
                </a:lnTo>
                <a:lnTo>
                  <a:pt x="981484" y="959627"/>
                </a:lnTo>
                <a:lnTo>
                  <a:pt x="983749" y="949446"/>
                </a:lnTo>
                <a:lnTo>
                  <a:pt x="986025" y="939022"/>
                </a:lnTo>
                <a:lnTo>
                  <a:pt x="988302" y="928354"/>
                </a:lnTo>
                <a:lnTo>
                  <a:pt x="990566" y="917435"/>
                </a:lnTo>
                <a:lnTo>
                  <a:pt x="992843" y="906258"/>
                </a:lnTo>
                <a:lnTo>
                  <a:pt x="995107" y="894823"/>
                </a:lnTo>
                <a:lnTo>
                  <a:pt x="997384" y="883121"/>
                </a:lnTo>
                <a:lnTo>
                  <a:pt x="999660" y="871150"/>
                </a:lnTo>
                <a:lnTo>
                  <a:pt x="1001925" y="858905"/>
                </a:lnTo>
                <a:lnTo>
                  <a:pt x="1004201" y="846381"/>
                </a:lnTo>
                <a:lnTo>
                  <a:pt x="1006477" y="833576"/>
                </a:lnTo>
                <a:lnTo>
                  <a:pt x="1008742" y="820486"/>
                </a:lnTo>
                <a:lnTo>
                  <a:pt x="1011018" y="807108"/>
                </a:lnTo>
                <a:lnTo>
                  <a:pt x="1013295" y="793437"/>
                </a:lnTo>
                <a:lnTo>
                  <a:pt x="1015559" y="779473"/>
                </a:lnTo>
                <a:lnTo>
                  <a:pt x="1017835" y="765215"/>
                </a:lnTo>
                <a:lnTo>
                  <a:pt x="1020100" y="750658"/>
                </a:lnTo>
                <a:lnTo>
                  <a:pt x="1022376" y="735804"/>
                </a:lnTo>
                <a:lnTo>
                  <a:pt x="1024653" y="720654"/>
                </a:lnTo>
                <a:lnTo>
                  <a:pt x="1026917" y="705206"/>
                </a:lnTo>
                <a:lnTo>
                  <a:pt x="1029194" y="689463"/>
                </a:lnTo>
                <a:lnTo>
                  <a:pt x="1031470" y="673427"/>
                </a:lnTo>
                <a:lnTo>
                  <a:pt x="1033735" y="657102"/>
                </a:lnTo>
                <a:lnTo>
                  <a:pt x="1036011" y="640491"/>
                </a:lnTo>
                <a:lnTo>
                  <a:pt x="1038276" y="623602"/>
                </a:lnTo>
                <a:lnTo>
                  <a:pt x="1040552" y="606441"/>
                </a:lnTo>
                <a:lnTo>
                  <a:pt x="1042828" y="589016"/>
                </a:lnTo>
                <a:lnTo>
                  <a:pt x="1045093" y="571336"/>
                </a:lnTo>
                <a:lnTo>
                  <a:pt x="1047369" y="553414"/>
                </a:lnTo>
                <a:lnTo>
                  <a:pt x="1049646" y="535261"/>
                </a:lnTo>
                <a:lnTo>
                  <a:pt x="1051910" y="516894"/>
                </a:lnTo>
                <a:lnTo>
                  <a:pt x="1054187" y="498329"/>
                </a:lnTo>
                <a:lnTo>
                  <a:pt x="1056451" y="479584"/>
                </a:lnTo>
                <a:lnTo>
                  <a:pt x="1058727" y="460679"/>
                </a:lnTo>
                <a:lnTo>
                  <a:pt x="1061004" y="441639"/>
                </a:lnTo>
                <a:lnTo>
                  <a:pt x="1063268" y="422487"/>
                </a:lnTo>
                <a:lnTo>
                  <a:pt x="1065545" y="403251"/>
                </a:lnTo>
                <a:lnTo>
                  <a:pt x="1067821" y="383961"/>
                </a:lnTo>
                <a:lnTo>
                  <a:pt x="1070086" y="364647"/>
                </a:lnTo>
                <a:lnTo>
                  <a:pt x="1072362" y="345348"/>
                </a:lnTo>
                <a:lnTo>
                  <a:pt x="1074627" y="326096"/>
                </a:lnTo>
                <a:lnTo>
                  <a:pt x="1076903" y="306933"/>
                </a:lnTo>
                <a:lnTo>
                  <a:pt x="1079179" y="287899"/>
                </a:lnTo>
                <a:lnTo>
                  <a:pt x="1081444" y="269039"/>
                </a:lnTo>
                <a:lnTo>
                  <a:pt x="1083720" y="250399"/>
                </a:lnTo>
                <a:lnTo>
                  <a:pt x="1085997" y="232027"/>
                </a:lnTo>
                <a:lnTo>
                  <a:pt x="1088261" y="213972"/>
                </a:lnTo>
                <a:lnTo>
                  <a:pt x="1090538" y="196287"/>
                </a:lnTo>
                <a:lnTo>
                  <a:pt x="1092802" y="179025"/>
                </a:lnTo>
                <a:lnTo>
                  <a:pt x="1095079" y="162239"/>
                </a:lnTo>
                <a:lnTo>
                  <a:pt x="1097355" y="145984"/>
                </a:lnTo>
                <a:lnTo>
                  <a:pt x="1099620" y="130316"/>
                </a:lnTo>
                <a:lnTo>
                  <a:pt x="1101896" y="115291"/>
                </a:lnTo>
                <a:lnTo>
                  <a:pt x="1104172" y="100964"/>
                </a:lnTo>
                <a:lnTo>
                  <a:pt x="1106437" y="87389"/>
                </a:lnTo>
                <a:lnTo>
                  <a:pt x="1108713" y="74621"/>
                </a:lnTo>
                <a:lnTo>
                  <a:pt x="1110978" y="62709"/>
                </a:lnTo>
                <a:lnTo>
                  <a:pt x="1113254" y="51704"/>
                </a:lnTo>
                <a:lnTo>
                  <a:pt x="1115530" y="41654"/>
                </a:lnTo>
                <a:lnTo>
                  <a:pt x="1117795" y="32600"/>
                </a:lnTo>
                <a:lnTo>
                  <a:pt x="1120071" y="24585"/>
                </a:lnTo>
                <a:lnTo>
                  <a:pt x="1122348" y="17644"/>
                </a:lnTo>
                <a:lnTo>
                  <a:pt x="1124612" y="11810"/>
                </a:lnTo>
                <a:lnTo>
                  <a:pt x="1126889" y="7108"/>
                </a:lnTo>
                <a:lnTo>
                  <a:pt x="1129153" y="3563"/>
                </a:lnTo>
                <a:lnTo>
                  <a:pt x="1131430" y="1189"/>
                </a:lnTo>
                <a:lnTo>
                  <a:pt x="1133706" y="0"/>
                </a:lnTo>
                <a:lnTo>
                  <a:pt x="1135971" y="0"/>
                </a:lnTo>
                <a:lnTo>
                  <a:pt x="1138247" y="1189"/>
                </a:lnTo>
                <a:lnTo>
                  <a:pt x="1140523" y="3563"/>
                </a:lnTo>
                <a:lnTo>
                  <a:pt x="1142788" y="7108"/>
                </a:lnTo>
                <a:lnTo>
                  <a:pt x="1145064" y="11810"/>
                </a:lnTo>
                <a:lnTo>
                  <a:pt x="1147329" y="17644"/>
                </a:lnTo>
                <a:lnTo>
                  <a:pt x="1149605" y="24585"/>
                </a:lnTo>
                <a:lnTo>
                  <a:pt x="1151881" y="32600"/>
                </a:lnTo>
                <a:lnTo>
                  <a:pt x="1154146" y="41654"/>
                </a:lnTo>
                <a:lnTo>
                  <a:pt x="1156422" y="51704"/>
                </a:lnTo>
                <a:lnTo>
                  <a:pt x="1158699" y="62709"/>
                </a:lnTo>
                <a:lnTo>
                  <a:pt x="1160963" y="74621"/>
                </a:lnTo>
                <a:lnTo>
                  <a:pt x="1163240" y="87389"/>
                </a:lnTo>
                <a:lnTo>
                  <a:pt x="1165504" y="100964"/>
                </a:lnTo>
                <a:lnTo>
                  <a:pt x="1167781" y="115291"/>
                </a:lnTo>
                <a:lnTo>
                  <a:pt x="1170057" y="130316"/>
                </a:lnTo>
                <a:lnTo>
                  <a:pt x="1172322" y="145984"/>
                </a:lnTo>
                <a:lnTo>
                  <a:pt x="1174598" y="162239"/>
                </a:lnTo>
                <a:lnTo>
                  <a:pt x="1176874" y="179025"/>
                </a:lnTo>
                <a:lnTo>
                  <a:pt x="1179139" y="196287"/>
                </a:lnTo>
                <a:lnTo>
                  <a:pt x="1181415" y="213972"/>
                </a:lnTo>
                <a:lnTo>
                  <a:pt x="1183680" y="232027"/>
                </a:lnTo>
                <a:lnTo>
                  <a:pt x="1185956" y="250399"/>
                </a:lnTo>
                <a:lnTo>
                  <a:pt x="1188232" y="269039"/>
                </a:lnTo>
                <a:lnTo>
                  <a:pt x="1190497" y="287899"/>
                </a:lnTo>
                <a:lnTo>
                  <a:pt x="1192773" y="306933"/>
                </a:lnTo>
                <a:lnTo>
                  <a:pt x="1195050" y="326096"/>
                </a:lnTo>
                <a:lnTo>
                  <a:pt x="1197314" y="345348"/>
                </a:lnTo>
                <a:lnTo>
                  <a:pt x="1199591" y="364647"/>
                </a:lnTo>
                <a:lnTo>
                  <a:pt x="1201855" y="383961"/>
                </a:lnTo>
                <a:lnTo>
                  <a:pt x="1204132" y="403251"/>
                </a:lnTo>
                <a:lnTo>
                  <a:pt x="1206408" y="422487"/>
                </a:lnTo>
                <a:lnTo>
                  <a:pt x="1208672" y="441639"/>
                </a:lnTo>
                <a:lnTo>
                  <a:pt x="1210949" y="460679"/>
                </a:lnTo>
                <a:lnTo>
                  <a:pt x="1213225" y="479584"/>
                </a:lnTo>
                <a:lnTo>
                  <a:pt x="1215490" y="498329"/>
                </a:lnTo>
                <a:lnTo>
                  <a:pt x="1217766" y="516894"/>
                </a:lnTo>
                <a:lnTo>
                  <a:pt x="1220031" y="535261"/>
                </a:lnTo>
                <a:lnTo>
                  <a:pt x="1222307" y="553414"/>
                </a:lnTo>
                <a:lnTo>
                  <a:pt x="1224583" y="571336"/>
                </a:lnTo>
                <a:lnTo>
                  <a:pt x="1226848" y="589016"/>
                </a:lnTo>
                <a:lnTo>
                  <a:pt x="1229124" y="606441"/>
                </a:lnTo>
                <a:lnTo>
                  <a:pt x="1231401" y="623602"/>
                </a:lnTo>
                <a:lnTo>
                  <a:pt x="1233665" y="640491"/>
                </a:lnTo>
                <a:lnTo>
                  <a:pt x="1235942" y="657102"/>
                </a:lnTo>
                <a:lnTo>
                  <a:pt x="1238206" y="673427"/>
                </a:lnTo>
                <a:lnTo>
                  <a:pt x="1240483" y="689463"/>
                </a:lnTo>
                <a:lnTo>
                  <a:pt x="1242759" y="705206"/>
                </a:lnTo>
                <a:lnTo>
                  <a:pt x="1245023" y="720654"/>
                </a:lnTo>
                <a:lnTo>
                  <a:pt x="1247300" y="735804"/>
                </a:lnTo>
                <a:lnTo>
                  <a:pt x="1249576" y="750658"/>
                </a:lnTo>
                <a:lnTo>
                  <a:pt x="1251841" y="765215"/>
                </a:lnTo>
                <a:lnTo>
                  <a:pt x="1254117" y="779473"/>
                </a:lnTo>
                <a:lnTo>
                  <a:pt x="1256382" y="793437"/>
                </a:lnTo>
                <a:lnTo>
                  <a:pt x="1258658" y="807108"/>
                </a:lnTo>
                <a:lnTo>
                  <a:pt x="1260934" y="820486"/>
                </a:lnTo>
                <a:lnTo>
                  <a:pt x="1263199" y="833576"/>
                </a:lnTo>
                <a:lnTo>
                  <a:pt x="1265475" y="846381"/>
                </a:lnTo>
                <a:lnTo>
                  <a:pt x="1267752" y="858905"/>
                </a:lnTo>
                <a:lnTo>
                  <a:pt x="1270016" y="871150"/>
                </a:lnTo>
                <a:lnTo>
                  <a:pt x="1272293" y="883121"/>
                </a:lnTo>
                <a:lnTo>
                  <a:pt x="1274557" y="894823"/>
                </a:lnTo>
                <a:lnTo>
                  <a:pt x="1276834" y="906258"/>
                </a:lnTo>
                <a:lnTo>
                  <a:pt x="1279110" y="917435"/>
                </a:lnTo>
                <a:lnTo>
                  <a:pt x="1281374" y="928354"/>
                </a:lnTo>
                <a:lnTo>
                  <a:pt x="1283651" y="939022"/>
                </a:lnTo>
                <a:lnTo>
                  <a:pt x="1285927" y="949446"/>
                </a:lnTo>
                <a:lnTo>
                  <a:pt x="1288192" y="959627"/>
                </a:lnTo>
                <a:lnTo>
                  <a:pt x="1290468" y="969572"/>
                </a:lnTo>
                <a:lnTo>
                  <a:pt x="1292733" y="979285"/>
                </a:lnTo>
                <a:lnTo>
                  <a:pt x="1295009" y="988773"/>
                </a:lnTo>
                <a:lnTo>
                  <a:pt x="1297285" y="998039"/>
                </a:lnTo>
                <a:lnTo>
                  <a:pt x="1299550" y="1007091"/>
                </a:lnTo>
                <a:lnTo>
                  <a:pt x="1301826" y="1015930"/>
                </a:lnTo>
                <a:lnTo>
                  <a:pt x="1304103" y="1024562"/>
                </a:lnTo>
                <a:lnTo>
                  <a:pt x="1306367" y="1032993"/>
                </a:lnTo>
                <a:lnTo>
                  <a:pt x="1308644" y="1041228"/>
                </a:lnTo>
                <a:lnTo>
                  <a:pt x="1310908" y="1049270"/>
                </a:lnTo>
                <a:lnTo>
                  <a:pt x="1313185" y="1057126"/>
                </a:lnTo>
                <a:lnTo>
                  <a:pt x="1315461" y="1064798"/>
                </a:lnTo>
                <a:lnTo>
                  <a:pt x="1317726" y="1072293"/>
                </a:lnTo>
                <a:lnTo>
                  <a:pt x="1320002" y="1079617"/>
                </a:lnTo>
                <a:lnTo>
                  <a:pt x="1322278" y="1086763"/>
                </a:lnTo>
                <a:lnTo>
                  <a:pt x="1324543" y="1093756"/>
                </a:lnTo>
                <a:lnTo>
                  <a:pt x="1326819" y="1100573"/>
                </a:lnTo>
                <a:lnTo>
                  <a:pt x="1329096" y="1107250"/>
                </a:lnTo>
                <a:lnTo>
                  <a:pt x="1331360" y="1113762"/>
                </a:lnTo>
                <a:lnTo>
                  <a:pt x="1333636" y="1120122"/>
                </a:lnTo>
                <a:lnTo>
                  <a:pt x="1335901" y="1126352"/>
                </a:lnTo>
                <a:lnTo>
                  <a:pt x="1338177" y="1132430"/>
                </a:lnTo>
                <a:lnTo>
                  <a:pt x="1340454" y="1138368"/>
                </a:lnTo>
                <a:lnTo>
                  <a:pt x="1342718" y="1144176"/>
                </a:lnTo>
                <a:lnTo>
                  <a:pt x="1344995" y="1149855"/>
                </a:lnTo>
                <a:lnTo>
                  <a:pt x="1347271" y="1155405"/>
                </a:lnTo>
                <a:lnTo>
                  <a:pt x="1349536" y="1160838"/>
                </a:lnTo>
                <a:lnTo>
                  <a:pt x="1351812" y="1166141"/>
                </a:lnTo>
                <a:lnTo>
                  <a:pt x="1354077" y="1171327"/>
                </a:lnTo>
                <a:lnTo>
                  <a:pt x="1356353" y="1176408"/>
                </a:lnTo>
                <a:lnTo>
                  <a:pt x="1358629" y="1181360"/>
                </a:lnTo>
                <a:lnTo>
                  <a:pt x="1360894" y="1186218"/>
                </a:lnTo>
                <a:lnTo>
                  <a:pt x="1363170" y="1190970"/>
                </a:lnTo>
                <a:lnTo>
                  <a:pt x="1365447" y="1195616"/>
                </a:lnTo>
                <a:lnTo>
                  <a:pt x="1367711" y="1200157"/>
                </a:lnTo>
                <a:lnTo>
                  <a:pt x="1369987" y="1204604"/>
                </a:lnTo>
                <a:lnTo>
                  <a:pt x="1372252" y="1208946"/>
                </a:lnTo>
                <a:lnTo>
                  <a:pt x="1374528" y="1213205"/>
                </a:lnTo>
                <a:lnTo>
                  <a:pt x="1376805" y="1217370"/>
                </a:lnTo>
                <a:lnTo>
                  <a:pt x="1379069" y="1221454"/>
                </a:lnTo>
                <a:lnTo>
                  <a:pt x="1381346" y="1225443"/>
                </a:lnTo>
                <a:lnTo>
                  <a:pt x="1383622" y="1229362"/>
                </a:lnTo>
                <a:lnTo>
                  <a:pt x="1385887" y="1233187"/>
                </a:lnTo>
                <a:lnTo>
                  <a:pt x="1388163" y="1236931"/>
                </a:lnTo>
                <a:lnTo>
                  <a:pt x="1390428" y="1240603"/>
                </a:lnTo>
                <a:lnTo>
                  <a:pt x="1392704" y="1244194"/>
                </a:lnTo>
                <a:lnTo>
                  <a:pt x="1394980" y="1247714"/>
                </a:lnTo>
                <a:lnTo>
                  <a:pt x="1397245" y="1251164"/>
                </a:lnTo>
                <a:lnTo>
                  <a:pt x="1399521" y="1254543"/>
                </a:lnTo>
                <a:lnTo>
                  <a:pt x="1401797" y="1257863"/>
                </a:lnTo>
                <a:lnTo>
                  <a:pt x="1404062" y="1261102"/>
                </a:lnTo>
                <a:lnTo>
                  <a:pt x="1406338" y="1264282"/>
                </a:lnTo>
                <a:lnTo>
                  <a:pt x="1408603" y="1267403"/>
                </a:lnTo>
                <a:lnTo>
                  <a:pt x="1410879" y="1270454"/>
                </a:lnTo>
                <a:lnTo>
                  <a:pt x="1413156" y="1273446"/>
                </a:lnTo>
                <a:lnTo>
                  <a:pt x="1415420" y="1276379"/>
                </a:lnTo>
                <a:lnTo>
                  <a:pt x="1417697" y="1279254"/>
                </a:lnTo>
                <a:lnTo>
                  <a:pt x="1419973" y="1282082"/>
                </a:lnTo>
                <a:lnTo>
                  <a:pt x="1422238" y="1284851"/>
                </a:lnTo>
                <a:lnTo>
                  <a:pt x="1424514" y="1287562"/>
                </a:lnTo>
                <a:lnTo>
                  <a:pt x="1426779" y="1290225"/>
                </a:lnTo>
                <a:lnTo>
                  <a:pt x="1429055" y="1292830"/>
                </a:lnTo>
                <a:lnTo>
                  <a:pt x="1431331" y="1295400"/>
                </a:lnTo>
                <a:lnTo>
                  <a:pt x="1433596" y="1297911"/>
                </a:lnTo>
                <a:lnTo>
                  <a:pt x="1435872" y="1300375"/>
                </a:lnTo>
                <a:lnTo>
                  <a:pt x="1438149" y="1302792"/>
                </a:lnTo>
                <a:lnTo>
                  <a:pt x="1440413" y="1305174"/>
                </a:lnTo>
                <a:lnTo>
                  <a:pt x="1442690" y="1307497"/>
                </a:lnTo>
                <a:lnTo>
                  <a:pt x="1444954" y="1309785"/>
                </a:lnTo>
                <a:lnTo>
                  <a:pt x="1447231" y="1312038"/>
                </a:lnTo>
                <a:lnTo>
                  <a:pt x="1449507" y="1314244"/>
                </a:lnTo>
                <a:lnTo>
                  <a:pt x="1451771" y="1316403"/>
                </a:lnTo>
                <a:lnTo>
                  <a:pt x="1454048" y="1318527"/>
                </a:lnTo>
                <a:lnTo>
                  <a:pt x="1456324" y="1320615"/>
                </a:lnTo>
                <a:lnTo>
                  <a:pt x="1458589" y="1322669"/>
                </a:lnTo>
                <a:lnTo>
                  <a:pt x="1460865" y="1324675"/>
                </a:lnTo>
                <a:lnTo>
                  <a:pt x="1463130" y="1326658"/>
                </a:lnTo>
                <a:lnTo>
                  <a:pt x="1465406" y="1328606"/>
                </a:lnTo>
                <a:lnTo>
                  <a:pt x="1467682" y="1330507"/>
                </a:lnTo>
                <a:lnTo>
                  <a:pt x="1469947" y="1332384"/>
                </a:lnTo>
                <a:lnTo>
                  <a:pt x="1472223" y="1334226"/>
                </a:lnTo>
                <a:lnTo>
                  <a:pt x="1474500" y="1336033"/>
                </a:lnTo>
                <a:lnTo>
                  <a:pt x="1476764" y="1337817"/>
                </a:lnTo>
                <a:lnTo>
                  <a:pt x="1479041" y="1339565"/>
                </a:lnTo>
                <a:lnTo>
                  <a:pt x="1481305" y="1341290"/>
                </a:lnTo>
                <a:lnTo>
                  <a:pt x="1483582" y="1342980"/>
                </a:lnTo>
                <a:lnTo>
                  <a:pt x="1485858" y="1344634"/>
                </a:lnTo>
                <a:lnTo>
                  <a:pt x="1488122" y="1346277"/>
                </a:lnTo>
                <a:lnTo>
                  <a:pt x="1490399" y="1347873"/>
                </a:lnTo>
                <a:lnTo>
                  <a:pt x="1492675" y="1349457"/>
                </a:lnTo>
                <a:lnTo>
                  <a:pt x="1494940" y="1351006"/>
                </a:lnTo>
                <a:lnTo>
                  <a:pt x="1497216" y="1352543"/>
                </a:lnTo>
                <a:lnTo>
                  <a:pt x="1499481" y="1354045"/>
                </a:lnTo>
                <a:lnTo>
                  <a:pt x="1501757" y="1355523"/>
                </a:lnTo>
                <a:lnTo>
                  <a:pt x="1504033" y="1356966"/>
                </a:lnTo>
                <a:lnTo>
                  <a:pt x="1506298" y="1358398"/>
                </a:lnTo>
                <a:lnTo>
                  <a:pt x="1508574" y="1359806"/>
                </a:lnTo>
                <a:lnTo>
                  <a:pt x="1510851" y="1361191"/>
                </a:lnTo>
                <a:lnTo>
                  <a:pt x="1513115" y="1362552"/>
                </a:lnTo>
                <a:lnTo>
                  <a:pt x="1515392" y="1363901"/>
                </a:lnTo>
                <a:lnTo>
                  <a:pt x="1517656" y="1365215"/>
                </a:lnTo>
                <a:lnTo>
                  <a:pt x="1519932" y="1366518"/>
                </a:lnTo>
                <a:lnTo>
                  <a:pt x="1522209" y="1367797"/>
                </a:lnTo>
                <a:lnTo>
                  <a:pt x="1524473" y="1369052"/>
                </a:lnTo>
                <a:lnTo>
                  <a:pt x="1526750" y="1370296"/>
                </a:lnTo>
                <a:lnTo>
                  <a:pt x="1529026" y="1371516"/>
                </a:lnTo>
                <a:lnTo>
                  <a:pt x="1531291" y="1372713"/>
                </a:lnTo>
                <a:lnTo>
                  <a:pt x="1533567" y="1373898"/>
                </a:lnTo>
                <a:lnTo>
                  <a:pt x="1535832" y="1375060"/>
                </a:lnTo>
                <a:lnTo>
                  <a:pt x="1538108" y="1376210"/>
                </a:lnTo>
                <a:lnTo>
                  <a:pt x="1540384" y="1377336"/>
                </a:lnTo>
                <a:lnTo>
                  <a:pt x="1542649" y="1378451"/>
                </a:lnTo>
                <a:lnTo>
                  <a:pt x="1544925" y="1379542"/>
                </a:lnTo>
                <a:lnTo>
                  <a:pt x="1547202" y="1380621"/>
                </a:lnTo>
                <a:lnTo>
                  <a:pt x="1549466" y="1381689"/>
                </a:lnTo>
                <a:lnTo>
                  <a:pt x="1551743" y="1382734"/>
                </a:lnTo>
                <a:lnTo>
                  <a:pt x="1554007" y="1383766"/>
                </a:lnTo>
                <a:lnTo>
                  <a:pt x="1556283" y="1384787"/>
                </a:lnTo>
                <a:lnTo>
                  <a:pt x="1558560" y="1385784"/>
                </a:lnTo>
                <a:lnTo>
                  <a:pt x="1560824" y="1386770"/>
                </a:lnTo>
                <a:lnTo>
                  <a:pt x="1563101" y="1387744"/>
                </a:lnTo>
                <a:lnTo>
                  <a:pt x="1565377" y="1388706"/>
                </a:lnTo>
                <a:lnTo>
                  <a:pt x="1567642" y="1389645"/>
                </a:lnTo>
                <a:lnTo>
                  <a:pt x="1569918" y="1390583"/>
                </a:lnTo>
                <a:lnTo>
                  <a:pt x="1572183" y="1391499"/>
                </a:lnTo>
                <a:lnTo>
                  <a:pt x="1574459" y="1392402"/>
                </a:lnTo>
                <a:lnTo>
                  <a:pt x="1576735" y="1393294"/>
                </a:lnTo>
                <a:lnTo>
                  <a:pt x="1579000" y="1394174"/>
                </a:lnTo>
                <a:lnTo>
                  <a:pt x="1581276" y="1395042"/>
                </a:lnTo>
                <a:lnTo>
                  <a:pt x="1583553" y="1395899"/>
                </a:lnTo>
                <a:lnTo>
                  <a:pt x="1585817" y="1396744"/>
                </a:lnTo>
                <a:lnTo>
                  <a:pt x="1588094" y="1397577"/>
                </a:lnTo>
                <a:lnTo>
                  <a:pt x="1590358" y="1398398"/>
                </a:lnTo>
                <a:lnTo>
                  <a:pt x="1592634" y="1399208"/>
                </a:lnTo>
                <a:lnTo>
                  <a:pt x="1594911" y="1400006"/>
                </a:lnTo>
                <a:lnTo>
                  <a:pt x="1597175" y="1400792"/>
                </a:lnTo>
                <a:lnTo>
                  <a:pt x="1599452" y="1401578"/>
                </a:lnTo>
                <a:lnTo>
                  <a:pt x="1601728" y="1402341"/>
                </a:lnTo>
                <a:lnTo>
                  <a:pt x="1603993" y="1403091"/>
                </a:lnTo>
                <a:lnTo>
                  <a:pt x="1606269" y="1403842"/>
                </a:lnTo>
                <a:lnTo>
                  <a:pt x="1608534" y="1404582"/>
                </a:lnTo>
                <a:lnTo>
                  <a:pt x="1610810" y="1405309"/>
                </a:lnTo>
                <a:lnTo>
                  <a:pt x="1613086" y="1406025"/>
                </a:lnTo>
                <a:lnTo>
                  <a:pt x="1615351" y="1406729"/>
                </a:lnTo>
                <a:lnTo>
                  <a:pt x="1617627" y="1407433"/>
                </a:lnTo>
                <a:lnTo>
                  <a:pt x="1619904" y="1408114"/>
                </a:lnTo>
                <a:lnTo>
                  <a:pt x="1622168" y="1408794"/>
                </a:lnTo>
                <a:lnTo>
                  <a:pt x="1624445" y="1409463"/>
                </a:lnTo>
                <a:lnTo>
                  <a:pt x="1626709" y="1410132"/>
                </a:lnTo>
                <a:lnTo>
                  <a:pt x="1628985" y="1410789"/>
                </a:lnTo>
                <a:lnTo>
                  <a:pt x="1631262" y="1411434"/>
                </a:lnTo>
                <a:lnTo>
                  <a:pt x="1633526" y="1412068"/>
                </a:lnTo>
                <a:lnTo>
                  <a:pt x="1635803" y="1412701"/>
                </a:lnTo>
                <a:lnTo>
                  <a:pt x="1638079" y="1413323"/>
                </a:lnTo>
                <a:lnTo>
                  <a:pt x="1640344" y="1413933"/>
                </a:lnTo>
                <a:lnTo>
                  <a:pt x="1642620" y="1414544"/>
                </a:lnTo>
                <a:lnTo>
                  <a:pt x="1644896" y="1415142"/>
                </a:lnTo>
                <a:lnTo>
                  <a:pt x="1647161" y="1415729"/>
                </a:lnTo>
                <a:lnTo>
                  <a:pt x="1649437" y="1416315"/>
                </a:lnTo>
                <a:lnTo>
                  <a:pt x="1651702" y="1416890"/>
                </a:lnTo>
                <a:lnTo>
                  <a:pt x="1653978" y="1417454"/>
                </a:lnTo>
                <a:lnTo>
                  <a:pt x="1656255" y="1418017"/>
                </a:lnTo>
                <a:lnTo>
                  <a:pt x="1658519" y="1418580"/>
                </a:lnTo>
                <a:lnTo>
                  <a:pt x="1660796" y="1419120"/>
                </a:lnTo>
                <a:lnTo>
                  <a:pt x="1663072" y="1419671"/>
                </a:lnTo>
                <a:lnTo>
                  <a:pt x="1665337" y="1420199"/>
                </a:lnTo>
                <a:lnTo>
                  <a:pt x="1667613" y="1420727"/>
                </a:lnTo>
                <a:lnTo>
                  <a:pt x="1669878" y="1421255"/>
                </a:lnTo>
                <a:lnTo>
                  <a:pt x="1672154" y="1421772"/>
                </a:lnTo>
                <a:lnTo>
                  <a:pt x="1674430" y="1422288"/>
                </a:lnTo>
                <a:lnTo>
                  <a:pt x="1676695" y="1422781"/>
                </a:lnTo>
                <a:lnTo>
                  <a:pt x="1678971" y="1423285"/>
                </a:lnTo>
                <a:lnTo>
                  <a:pt x="1681247" y="1423778"/>
                </a:lnTo>
                <a:lnTo>
                  <a:pt x="1683512" y="1424259"/>
                </a:lnTo>
                <a:lnTo>
                  <a:pt x="1685788" y="1424740"/>
                </a:lnTo>
                <a:lnTo>
                  <a:pt x="1688053" y="1425221"/>
                </a:lnTo>
                <a:lnTo>
                  <a:pt x="1690329" y="1425691"/>
                </a:lnTo>
                <a:lnTo>
                  <a:pt x="1692606" y="1426160"/>
                </a:lnTo>
                <a:lnTo>
                  <a:pt x="1694870" y="1426618"/>
                </a:lnTo>
                <a:lnTo>
                  <a:pt x="1697147" y="1427064"/>
                </a:lnTo>
                <a:lnTo>
                  <a:pt x="1699423" y="1427521"/>
                </a:lnTo>
                <a:lnTo>
                  <a:pt x="1701688" y="1427967"/>
                </a:lnTo>
                <a:lnTo>
                  <a:pt x="1703964" y="1428401"/>
                </a:lnTo>
                <a:lnTo>
                  <a:pt x="1706229" y="1428835"/>
                </a:lnTo>
                <a:lnTo>
                  <a:pt x="1708505" y="1429258"/>
                </a:lnTo>
                <a:lnTo>
                  <a:pt x="1710781" y="1429692"/>
                </a:lnTo>
                <a:lnTo>
                  <a:pt x="1713046" y="1430103"/>
                </a:lnTo>
                <a:lnTo>
                  <a:pt x="1715322" y="1430525"/>
                </a:lnTo>
                <a:lnTo>
                  <a:pt x="1717598" y="1430936"/>
                </a:lnTo>
                <a:lnTo>
                  <a:pt x="1719863" y="1431334"/>
                </a:lnTo>
                <a:lnTo>
                  <a:pt x="1722139" y="1431734"/>
                </a:lnTo>
                <a:lnTo>
                  <a:pt x="1724404" y="1432132"/>
                </a:lnTo>
                <a:lnTo>
                  <a:pt x="1726680" y="1432520"/>
                </a:lnTo>
                <a:lnTo>
                  <a:pt x="1728957" y="1432919"/>
                </a:lnTo>
                <a:lnTo>
                  <a:pt x="1731221" y="1433294"/>
                </a:lnTo>
                <a:lnTo>
                  <a:pt x="1733498" y="1433681"/>
                </a:lnTo>
                <a:lnTo>
                  <a:pt x="1735774" y="1434057"/>
                </a:lnTo>
                <a:lnTo>
                  <a:pt x="1738039" y="1434420"/>
                </a:lnTo>
                <a:lnTo>
                  <a:pt x="1740315" y="1434796"/>
                </a:lnTo>
                <a:lnTo>
                  <a:pt x="1742580" y="1435160"/>
                </a:lnTo>
                <a:lnTo>
                  <a:pt x="1744856" y="1435512"/>
                </a:lnTo>
                <a:lnTo>
                  <a:pt x="1747132" y="1435876"/>
                </a:lnTo>
                <a:lnTo>
                  <a:pt x="1749397" y="1436227"/>
                </a:lnTo>
                <a:lnTo>
                  <a:pt x="1751673" y="1436568"/>
                </a:lnTo>
                <a:lnTo>
                  <a:pt x="1753949" y="1436920"/>
                </a:lnTo>
                <a:lnTo>
                  <a:pt x="1756214" y="1437260"/>
                </a:lnTo>
                <a:lnTo>
                  <a:pt x="1758490" y="1437589"/>
                </a:lnTo>
                <a:lnTo>
                  <a:pt x="1760755" y="1437929"/>
                </a:lnTo>
                <a:lnTo>
                  <a:pt x="1763031" y="1438257"/>
                </a:lnTo>
                <a:lnTo>
                  <a:pt x="1765308" y="1438586"/>
                </a:lnTo>
                <a:lnTo>
                  <a:pt x="1767572" y="1438915"/>
                </a:lnTo>
                <a:lnTo>
                  <a:pt x="1769849" y="1439231"/>
                </a:lnTo>
                <a:lnTo>
                  <a:pt x="1772125" y="1439548"/>
                </a:lnTo>
                <a:lnTo>
                  <a:pt x="1774390" y="1439865"/>
                </a:lnTo>
                <a:lnTo>
                  <a:pt x="1776666" y="1440170"/>
                </a:lnTo>
                <a:lnTo>
                  <a:pt x="1778931" y="1440475"/>
                </a:lnTo>
                <a:lnTo>
                  <a:pt x="1781207" y="1440780"/>
                </a:lnTo>
                <a:lnTo>
                  <a:pt x="1783483" y="1441085"/>
                </a:lnTo>
                <a:lnTo>
                  <a:pt x="1785748" y="1441379"/>
                </a:lnTo>
                <a:lnTo>
                  <a:pt x="1788024" y="1441684"/>
                </a:lnTo>
                <a:lnTo>
                  <a:pt x="1790301" y="1441965"/>
                </a:lnTo>
                <a:lnTo>
                  <a:pt x="1792565" y="1442259"/>
                </a:lnTo>
                <a:lnTo>
                  <a:pt x="1794841" y="1442552"/>
                </a:lnTo>
                <a:lnTo>
                  <a:pt x="1797106" y="1442834"/>
                </a:lnTo>
                <a:lnTo>
                  <a:pt x="1799382" y="1443115"/>
                </a:lnTo>
                <a:lnTo>
                  <a:pt x="1801659" y="1443385"/>
                </a:lnTo>
                <a:lnTo>
                  <a:pt x="1803923" y="1443667"/>
                </a:lnTo>
                <a:lnTo>
                  <a:pt x="1806200" y="1443937"/>
                </a:lnTo>
                <a:lnTo>
                  <a:pt x="1808476" y="1444206"/>
                </a:lnTo>
                <a:lnTo>
                  <a:pt x="1810741" y="1444476"/>
                </a:lnTo>
                <a:lnTo>
                  <a:pt x="1813017" y="1444746"/>
                </a:lnTo>
                <a:lnTo>
                  <a:pt x="1815282" y="1445004"/>
                </a:lnTo>
                <a:lnTo>
                  <a:pt x="1817558" y="1445262"/>
                </a:lnTo>
                <a:lnTo>
                  <a:pt x="1819834" y="1445521"/>
                </a:lnTo>
                <a:lnTo>
                  <a:pt x="1822099" y="1445779"/>
                </a:lnTo>
                <a:lnTo>
                  <a:pt x="1824375" y="1446025"/>
                </a:lnTo>
                <a:lnTo>
                  <a:pt x="1826652" y="1446283"/>
                </a:lnTo>
                <a:lnTo>
                  <a:pt x="1828916" y="1446530"/>
                </a:lnTo>
                <a:lnTo>
                  <a:pt x="1831192" y="1446776"/>
                </a:lnTo>
                <a:lnTo>
                  <a:pt x="1833457" y="1447011"/>
                </a:lnTo>
                <a:lnTo>
                  <a:pt x="1835733" y="1447257"/>
                </a:lnTo>
                <a:lnTo>
                  <a:pt x="1838010" y="1447492"/>
                </a:lnTo>
                <a:lnTo>
                  <a:pt x="1840274" y="1447727"/>
                </a:lnTo>
                <a:lnTo>
                  <a:pt x="1842551" y="1447961"/>
                </a:lnTo>
                <a:lnTo>
                  <a:pt x="1844827" y="1448196"/>
                </a:lnTo>
                <a:lnTo>
                  <a:pt x="1847092" y="1448431"/>
                </a:lnTo>
                <a:lnTo>
                  <a:pt x="1849368" y="1448653"/>
                </a:lnTo>
                <a:lnTo>
                  <a:pt x="1851633" y="1448876"/>
                </a:lnTo>
                <a:lnTo>
                  <a:pt x="1853909" y="1449099"/>
                </a:lnTo>
                <a:lnTo>
                  <a:pt x="1856185" y="1449322"/>
                </a:lnTo>
                <a:lnTo>
                  <a:pt x="1858450" y="1449545"/>
                </a:lnTo>
                <a:lnTo>
                  <a:pt x="1860726" y="1449756"/>
                </a:lnTo>
                <a:lnTo>
                  <a:pt x="1863003" y="1449979"/>
                </a:lnTo>
                <a:lnTo>
                  <a:pt x="1865267" y="1450191"/>
                </a:lnTo>
                <a:lnTo>
                  <a:pt x="1867543" y="1450402"/>
                </a:lnTo>
                <a:lnTo>
                  <a:pt x="1869808" y="1450613"/>
                </a:lnTo>
                <a:lnTo>
                  <a:pt x="1872084" y="1450824"/>
                </a:lnTo>
                <a:lnTo>
                  <a:pt x="1874361" y="1451024"/>
                </a:lnTo>
                <a:lnTo>
                  <a:pt x="1876625" y="1451235"/>
                </a:lnTo>
                <a:lnTo>
                  <a:pt x="1878902" y="1451434"/>
                </a:lnTo>
                <a:lnTo>
                  <a:pt x="1881178" y="1451634"/>
                </a:lnTo>
                <a:lnTo>
                  <a:pt x="1883443" y="1451833"/>
                </a:lnTo>
                <a:lnTo>
                  <a:pt x="1885719" y="1452033"/>
                </a:lnTo>
                <a:lnTo>
                  <a:pt x="1887984" y="1452220"/>
                </a:lnTo>
                <a:lnTo>
                  <a:pt x="1890260" y="1452420"/>
                </a:lnTo>
                <a:lnTo>
                  <a:pt x="1892536" y="1452608"/>
                </a:lnTo>
                <a:lnTo>
                  <a:pt x="1894801" y="1452795"/>
                </a:lnTo>
                <a:lnTo>
                  <a:pt x="1897077" y="1452995"/>
                </a:lnTo>
                <a:lnTo>
                  <a:pt x="1899354" y="1453183"/>
                </a:lnTo>
                <a:lnTo>
                  <a:pt x="1901618" y="1453359"/>
                </a:lnTo>
                <a:lnTo>
                  <a:pt x="1903894" y="1453546"/>
                </a:lnTo>
                <a:lnTo>
                  <a:pt x="1906159" y="1453734"/>
                </a:lnTo>
                <a:lnTo>
                  <a:pt x="1908435" y="1453910"/>
                </a:lnTo>
                <a:lnTo>
                  <a:pt x="1910712" y="1454086"/>
                </a:lnTo>
                <a:lnTo>
                  <a:pt x="1912976" y="1454262"/>
                </a:lnTo>
                <a:lnTo>
                  <a:pt x="1915253" y="1454438"/>
                </a:lnTo>
                <a:lnTo>
                  <a:pt x="1917529" y="1454614"/>
                </a:lnTo>
                <a:lnTo>
                  <a:pt x="1919794" y="1454790"/>
                </a:lnTo>
                <a:lnTo>
                  <a:pt x="1922070" y="1454966"/>
                </a:lnTo>
                <a:lnTo>
                  <a:pt x="1924335" y="1455130"/>
                </a:lnTo>
                <a:lnTo>
                  <a:pt x="1926611" y="1455306"/>
                </a:lnTo>
                <a:lnTo>
                  <a:pt x="1928887" y="1455471"/>
                </a:lnTo>
                <a:lnTo>
                  <a:pt x="1931152" y="1455635"/>
                </a:lnTo>
                <a:lnTo>
                  <a:pt x="1933428" y="1455799"/>
                </a:lnTo>
                <a:lnTo>
                  <a:pt x="1935705" y="1455964"/>
                </a:lnTo>
                <a:lnTo>
                  <a:pt x="1937969" y="1456128"/>
                </a:lnTo>
                <a:lnTo>
                  <a:pt x="1940245" y="1456280"/>
                </a:lnTo>
                <a:lnTo>
                  <a:pt x="1942510" y="1456445"/>
                </a:lnTo>
                <a:lnTo>
                  <a:pt x="1944786" y="1456597"/>
                </a:lnTo>
                <a:lnTo>
                  <a:pt x="1947063" y="1456761"/>
                </a:lnTo>
                <a:lnTo>
                  <a:pt x="1949327" y="1456914"/>
                </a:lnTo>
                <a:lnTo>
                  <a:pt x="1951604" y="1457067"/>
                </a:lnTo>
                <a:lnTo>
                  <a:pt x="1953880" y="1457219"/>
                </a:lnTo>
                <a:lnTo>
                  <a:pt x="1956145" y="1457372"/>
                </a:lnTo>
                <a:lnTo>
                  <a:pt x="1958421" y="1457524"/>
                </a:lnTo>
                <a:lnTo>
                  <a:pt x="1960697" y="1457677"/>
                </a:lnTo>
                <a:lnTo>
                  <a:pt x="1962962" y="1457817"/>
                </a:lnTo>
                <a:lnTo>
                  <a:pt x="1965238" y="1457970"/>
                </a:lnTo>
                <a:lnTo>
                  <a:pt x="1967503" y="1458111"/>
                </a:lnTo>
                <a:lnTo>
                  <a:pt x="1969779" y="1458263"/>
                </a:lnTo>
                <a:lnTo>
                  <a:pt x="1972056" y="1458404"/>
                </a:lnTo>
                <a:lnTo>
                  <a:pt x="1974320" y="1458545"/>
                </a:lnTo>
                <a:lnTo>
                  <a:pt x="1976596" y="1458686"/>
                </a:lnTo>
                <a:lnTo>
                  <a:pt x="1978873" y="1458827"/>
                </a:lnTo>
                <a:lnTo>
                  <a:pt x="1981138" y="1458967"/>
                </a:lnTo>
                <a:lnTo>
                  <a:pt x="1983414" y="1459096"/>
                </a:lnTo>
                <a:lnTo>
                  <a:pt x="1985678" y="1459237"/>
                </a:lnTo>
                <a:lnTo>
                  <a:pt x="1987955" y="1459378"/>
                </a:lnTo>
                <a:lnTo>
                  <a:pt x="1990231" y="1459507"/>
                </a:lnTo>
                <a:lnTo>
                  <a:pt x="1992496" y="1459636"/>
                </a:lnTo>
                <a:lnTo>
                  <a:pt x="1994772" y="1459777"/>
                </a:lnTo>
                <a:lnTo>
                  <a:pt x="1997048" y="1459906"/>
                </a:lnTo>
                <a:lnTo>
                  <a:pt x="1999313" y="1460035"/>
                </a:lnTo>
                <a:lnTo>
                  <a:pt x="2001589" y="1460164"/>
                </a:lnTo>
                <a:lnTo>
                  <a:pt x="2003854" y="1460293"/>
                </a:lnTo>
                <a:lnTo>
                  <a:pt x="2006130" y="1460422"/>
                </a:lnTo>
                <a:lnTo>
                  <a:pt x="2008407" y="1460551"/>
                </a:lnTo>
                <a:lnTo>
                  <a:pt x="2010671" y="1460669"/>
                </a:lnTo>
                <a:lnTo>
                  <a:pt x="2012947" y="1460798"/>
                </a:lnTo>
                <a:lnTo>
                  <a:pt x="2015224" y="1460927"/>
                </a:lnTo>
                <a:lnTo>
                  <a:pt x="2017489" y="1461044"/>
                </a:lnTo>
                <a:lnTo>
                  <a:pt x="2019765" y="1461162"/>
                </a:lnTo>
                <a:lnTo>
                  <a:pt x="2022029" y="1461291"/>
                </a:lnTo>
                <a:lnTo>
                  <a:pt x="2024306" y="1461408"/>
                </a:lnTo>
                <a:lnTo>
                  <a:pt x="2026582" y="1461525"/>
                </a:lnTo>
                <a:lnTo>
                  <a:pt x="2028847" y="1461643"/>
                </a:lnTo>
                <a:lnTo>
                  <a:pt x="2031123" y="1461760"/>
                </a:lnTo>
                <a:lnTo>
                  <a:pt x="2033400" y="1461877"/>
                </a:lnTo>
                <a:lnTo>
                  <a:pt x="2035664" y="1461995"/>
                </a:lnTo>
                <a:lnTo>
                  <a:pt x="2037940" y="1462112"/>
                </a:lnTo>
                <a:lnTo>
                  <a:pt x="2040205" y="1462229"/>
                </a:lnTo>
                <a:lnTo>
                  <a:pt x="2042481" y="1462335"/>
                </a:lnTo>
                <a:lnTo>
                  <a:pt x="2044758" y="1462452"/>
                </a:lnTo>
                <a:lnTo>
                  <a:pt x="2047022" y="1462558"/>
                </a:lnTo>
                <a:lnTo>
                  <a:pt x="2049298" y="1462675"/>
                </a:lnTo>
                <a:lnTo>
                  <a:pt x="2051575" y="1462781"/>
                </a:lnTo>
                <a:lnTo>
                  <a:pt x="2053840" y="1462886"/>
                </a:lnTo>
                <a:lnTo>
                  <a:pt x="2056116" y="1463004"/>
                </a:lnTo>
                <a:lnTo>
                  <a:pt x="2058380" y="1463109"/>
                </a:lnTo>
                <a:lnTo>
                  <a:pt x="2060657" y="1463215"/>
                </a:lnTo>
                <a:lnTo>
                  <a:pt x="2062933" y="1463321"/>
                </a:lnTo>
                <a:lnTo>
                  <a:pt x="2065198" y="1463426"/>
                </a:lnTo>
                <a:lnTo>
                  <a:pt x="2067474" y="1463532"/>
                </a:lnTo>
                <a:lnTo>
                  <a:pt x="2069750" y="1463637"/>
                </a:lnTo>
                <a:lnTo>
                  <a:pt x="2072015" y="1463731"/>
                </a:lnTo>
                <a:lnTo>
                  <a:pt x="2074291" y="1463837"/>
                </a:lnTo>
                <a:lnTo>
                  <a:pt x="2076556" y="1463942"/>
                </a:lnTo>
                <a:lnTo>
                  <a:pt x="2078832" y="1464036"/>
                </a:lnTo>
                <a:lnTo>
                  <a:pt x="2081109" y="1464142"/>
                </a:lnTo>
                <a:lnTo>
                  <a:pt x="2083373" y="1464236"/>
                </a:lnTo>
                <a:lnTo>
                  <a:pt x="2085649" y="1464341"/>
                </a:lnTo>
                <a:lnTo>
                  <a:pt x="2087926" y="1464435"/>
                </a:lnTo>
                <a:lnTo>
                  <a:pt x="2090191" y="1464529"/>
                </a:lnTo>
                <a:lnTo>
                  <a:pt x="2092467" y="1464635"/>
                </a:lnTo>
                <a:lnTo>
                  <a:pt x="2094731" y="1464729"/>
                </a:lnTo>
                <a:lnTo>
                  <a:pt x="2097008" y="1464822"/>
                </a:lnTo>
                <a:lnTo>
                  <a:pt x="2099284" y="1464916"/>
                </a:lnTo>
                <a:lnTo>
                  <a:pt x="2101549" y="1465010"/>
                </a:lnTo>
                <a:lnTo>
                  <a:pt x="2103825" y="1465104"/>
                </a:lnTo>
                <a:lnTo>
                  <a:pt x="2106102" y="1465198"/>
                </a:lnTo>
                <a:lnTo>
                  <a:pt x="2108366" y="1465292"/>
                </a:lnTo>
                <a:lnTo>
                  <a:pt x="2110642" y="1465374"/>
                </a:lnTo>
                <a:lnTo>
                  <a:pt x="2112907" y="1465468"/>
                </a:lnTo>
                <a:lnTo>
                  <a:pt x="2115183" y="1465562"/>
                </a:lnTo>
                <a:lnTo>
                  <a:pt x="2117460" y="1465644"/>
                </a:lnTo>
                <a:lnTo>
                  <a:pt x="2119724" y="1465738"/>
                </a:lnTo>
                <a:lnTo>
                  <a:pt x="2122001" y="1465832"/>
                </a:lnTo>
                <a:lnTo>
                  <a:pt x="2124277" y="1465914"/>
                </a:lnTo>
                <a:lnTo>
                  <a:pt x="2126542" y="1465996"/>
                </a:lnTo>
                <a:lnTo>
                  <a:pt x="2128818" y="1466090"/>
                </a:lnTo>
                <a:lnTo>
                  <a:pt x="2131083" y="1466172"/>
                </a:lnTo>
                <a:lnTo>
                  <a:pt x="2133359" y="1466254"/>
                </a:lnTo>
                <a:lnTo>
                  <a:pt x="2135635" y="1466348"/>
                </a:lnTo>
                <a:lnTo>
                  <a:pt x="2137900" y="1466430"/>
                </a:lnTo>
                <a:lnTo>
                  <a:pt x="2140176" y="1466512"/>
                </a:lnTo>
                <a:lnTo>
                  <a:pt x="2142453" y="1466594"/>
                </a:lnTo>
                <a:lnTo>
                  <a:pt x="2144717" y="1466676"/>
                </a:lnTo>
                <a:lnTo>
                  <a:pt x="2146993" y="1466759"/>
                </a:lnTo>
                <a:lnTo>
                  <a:pt x="2149258" y="1466841"/>
                </a:lnTo>
                <a:lnTo>
                  <a:pt x="2151534" y="1466923"/>
                </a:lnTo>
                <a:lnTo>
                  <a:pt x="2153811" y="1467005"/>
                </a:lnTo>
                <a:lnTo>
                  <a:pt x="2156075" y="1467087"/>
                </a:lnTo>
                <a:lnTo>
                  <a:pt x="2158352" y="1467157"/>
                </a:lnTo>
                <a:lnTo>
                  <a:pt x="2160628" y="1467240"/>
                </a:lnTo>
                <a:lnTo>
                  <a:pt x="2162893" y="1467322"/>
                </a:lnTo>
                <a:lnTo>
                  <a:pt x="2165169" y="1467392"/>
                </a:lnTo>
                <a:lnTo>
                  <a:pt x="2167434" y="1467474"/>
                </a:lnTo>
                <a:lnTo>
                  <a:pt x="2169710" y="1467545"/>
                </a:lnTo>
                <a:lnTo>
                  <a:pt x="2171986" y="1467627"/>
                </a:lnTo>
                <a:lnTo>
                  <a:pt x="2174251" y="1467697"/>
                </a:lnTo>
                <a:lnTo>
                  <a:pt x="2176527" y="1467779"/>
                </a:lnTo>
                <a:lnTo>
                  <a:pt x="2178804" y="1467850"/>
                </a:lnTo>
                <a:lnTo>
                  <a:pt x="2181068" y="1467932"/>
                </a:lnTo>
                <a:lnTo>
                  <a:pt x="2183344" y="1468002"/>
                </a:lnTo>
                <a:lnTo>
                  <a:pt x="2185609" y="1468073"/>
                </a:lnTo>
                <a:lnTo>
                  <a:pt x="2187885" y="1468143"/>
                </a:lnTo>
                <a:lnTo>
                  <a:pt x="2190162" y="1468225"/>
                </a:lnTo>
                <a:lnTo>
                  <a:pt x="2192426" y="1468296"/>
                </a:lnTo>
                <a:lnTo>
                  <a:pt x="2194703" y="1468366"/>
                </a:lnTo>
                <a:lnTo>
                  <a:pt x="2196979" y="1468437"/>
                </a:lnTo>
                <a:lnTo>
                  <a:pt x="2199244" y="1468507"/>
                </a:lnTo>
                <a:lnTo>
                  <a:pt x="2201520" y="1468577"/>
                </a:lnTo>
                <a:lnTo>
                  <a:pt x="2203785" y="1468648"/>
                </a:lnTo>
                <a:lnTo>
                  <a:pt x="2206061" y="1468718"/>
                </a:lnTo>
                <a:lnTo>
                  <a:pt x="2208337" y="1468788"/>
                </a:lnTo>
                <a:lnTo>
                  <a:pt x="2210602" y="1468847"/>
                </a:lnTo>
                <a:lnTo>
                  <a:pt x="2212878" y="1468918"/>
                </a:lnTo>
                <a:lnTo>
                  <a:pt x="2215155" y="1468988"/>
                </a:lnTo>
                <a:lnTo>
                  <a:pt x="2217419" y="1469058"/>
                </a:lnTo>
                <a:lnTo>
                  <a:pt x="2219695" y="1469117"/>
                </a:lnTo>
                <a:lnTo>
                  <a:pt x="2221960" y="1469187"/>
                </a:lnTo>
                <a:lnTo>
                  <a:pt x="2224236" y="1469258"/>
                </a:lnTo>
                <a:lnTo>
                  <a:pt x="2226513" y="1469317"/>
                </a:lnTo>
                <a:lnTo>
                  <a:pt x="2228777" y="1469387"/>
                </a:lnTo>
                <a:lnTo>
                  <a:pt x="2231054" y="1469446"/>
                </a:lnTo>
                <a:lnTo>
                  <a:pt x="2233330" y="1469516"/>
                </a:lnTo>
                <a:lnTo>
                  <a:pt x="2235595" y="1469575"/>
                </a:lnTo>
                <a:lnTo>
                  <a:pt x="2237871" y="1469645"/>
                </a:lnTo>
                <a:lnTo>
                  <a:pt x="2240136" y="1469704"/>
                </a:lnTo>
                <a:lnTo>
                  <a:pt x="2242412" y="1469774"/>
                </a:lnTo>
                <a:lnTo>
                  <a:pt x="2244688" y="1469833"/>
                </a:lnTo>
                <a:lnTo>
                  <a:pt x="2246953" y="1469892"/>
                </a:lnTo>
                <a:lnTo>
                  <a:pt x="2249229" y="1469950"/>
                </a:lnTo>
                <a:lnTo>
                  <a:pt x="2251506" y="1470021"/>
                </a:lnTo>
                <a:lnTo>
                  <a:pt x="2253770" y="1470079"/>
                </a:lnTo>
                <a:lnTo>
                  <a:pt x="2256047" y="1470138"/>
                </a:lnTo>
                <a:lnTo>
                  <a:pt x="2258311" y="1470197"/>
                </a:lnTo>
                <a:lnTo>
                  <a:pt x="2260587" y="1470255"/>
                </a:lnTo>
                <a:lnTo>
                  <a:pt x="2262864" y="1470314"/>
                </a:lnTo>
                <a:lnTo>
                  <a:pt x="2265128" y="1470372"/>
                </a:lnTo>
                <a:lnTo>
                  <a:pt x="2267405" y="1470431"/>
                </a:lnTo>
                <a:lnTo>
                  <a:pt x="2269681" y="1470490"/>
                </a:lnTo>
              </a:path>
            </a:pathLst>
          </a:custGeom>
          <a:noFill/>
          <a:ln w="14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7192785-BE60-DF1F-0FC6-CD608113012F}"/>
              </a:ext>
            </a:extLst>
          </p:cNvPr>
          <p:cNvSpPr txBox="1"/>
          <p:nvPr/>
        </p:nvSpPr>
        <p:spPr bwMode="gray">
          <a:xfrm>
            <a:off x="6872902" y="1297479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Leuchtturm</a:t>
            </a:r>
          </a:p>
        </p:txBody>
      </p:sp>
    </p:spTree>
    <p:extLst>
      <p:ext uri="{BB962C8B-B14F-4D97-AF65-F5344CB8AC3E}">
        <p14:creationId xmlns:p14="http://schemas.microsoft.com/office/powerpoint/2010/main" val="68963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/>
      <p:bldP spid="16" grpId="0"/>
      <p:bldP spid="18" grpId="0"/>
      <p:bldP spid="19" grpId="0"/>
      <p:bldP spid="26" grpId="0"/>
      <p:bldP spid="170" grpId="0" animBg="1"/>
      <p:bldP spid="1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EA54E0-621A-6333-35B9-D849C0B9209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Wiederholung</a:t>
                </a:r>
                <a:r>
                  <a:rPr lang="de-DE" dirty="0"/>
                  <a:t>: Wie wir schon in Woche 1 gesehen habe, erzeugen wir mit der linearen Kongruenzmethode Zufallsvariablen der Dichte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können wir Zufallszahlen mit einer beliebigen Verteilung simulieren?</a:t>
                </a:r>
              </a:p>
              <a:p>
                <a:r>
                  <a:rPr lang="de-DE" b="1" dirty="0"/>
                  <a:t>Antwort</a:t>
                </a:r>
                <a:r>
                  <a:rPr lang="de-DE" dirty="0"/>
                  <a:t>: Dies gelingt mit der Inversionsmethode, welche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nutzt.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Quantiltransformation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beliebige reelle Zufallsvariable mit kumulativer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. Dann definieren wir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als 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mit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}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Quantiltransformation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  <a:r>
                  <a:rPr lang="de-DE" dirty="0"/>
                  <a:t>.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ist die Umkehrfunktion der Verteilungsfunktion.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EA54E0-621A-6333-35B9-D849C0B92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C7C1F-9CAF-408D-6BBB-1ABB3E0F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von Zufallszahlen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32F65-A57B-DB2E-CF21-C993ED352899}"/>
                  </a:ext>
                </a:extLst>
              </p:cNvPr>
              <p:cNvSpPr txBox="1"/>
              <p:nvPr/>
            </p:nvSpPr>
            <p:spPr bwMode="gray">
              <a:xfrm>
                <a:off x="1043608" y="3975906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b="0" dirty="0">
                    <a:solidFill>
                      <a:srgbClr val="C00000"/>
                    </a:solidFill>
                  </a:rPr>
                  <a:t>Entspricht dem Minimum für stetige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32F65-A57B-DB2E-CF21-C993ED35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75906"/>
                <a:ext cx="1605939" cy="360040"/>
              </a:xfrm>
              <a:prstGeom prst="rect">
                <a:avLst/>
              </a:prstGeom>
              <a:blipFill>
                <a:blip r:embed="rId3"/>
                <a:stretch>
                  <a:fillRect l="-26772" r="-236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E6FE91-B7B6-55CB-CB38-0B3EF27977A8}"/>
              </a:ext>
            </a:extLst>
          </p:cNvPr>
          <p:cNvSpPr/>
          <p:nvPr/>
        </p:nvSpPr>
        <p:spPr bwMode="gray">
          <a:xfrm>
            <a:off x="3347864" y="3779608"/>
            <a:ext cx="216024" cy="30431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77D5F-AAC2-FBAA-494F-4D2862C9897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3059832" y="4083918"/>
            <a:ext cx="396044" cy="720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49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D6334-A3DA-53D2-25F8-63DB75DA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Quantiltransformation</a:t>
            </a:r>
            <a:endParaRPr lang="de-DE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269B34-7FDF-EDAD-45B7-A120E6FCDD36}"/>
              </a:ext>
            </a:extLst>
          </p:cNvPr>
          <p:cNvGrpSpPr/>
          <p:nvPr/>
        </p:nvGrpSpPr>
        <p:grpSpPr>
          <a:xfrm>
            <a:off x="546743" y="2715766"/>
            <a:ext cx="2729113" cy="1727532"/>
            <a:chOff x="546743" y="2715766"/>
            <a:chExt cx="2729113" cy="1727532"/>
          </a:xfrm>
        </p:grpSpPr>
        <p:cxnSp>
          <p:nvCxnSpPr>
            <p:cNvPr id="6" name="Gerade Verbindung mit Pfeil 7">
              <a:extLst>
                <a:ext uri="{FF2B5EF4-FFF2-40B4-BE49-F238E27FC236}">
                  <a16:creationId xmlns:a16="http://schemas.microsoft.com/office/drawing/2014/main" id="{0D7DB32F-0EA8-CA74-B512-47AF1ADA38DE}"/>
                </a:ext>
              </a:extLst>
            </p:cNvPr>
            <p:cNvCxnSpPr/>
            <p:nvPr/>
          </p:nvCxnSpPr>
          <p:spPr bwMode="gray">
            <a:xfrm>
              <a:off x="827584" y="4195302"/>
              <a:ext cx="24482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8">
              <a:extLst>
                <a:ext uri="{FF2B5EF4-FFF2-40B4-BE49-F238E27FC236}">
                  <a16:creationId xmlns:a16="http://schemas.microsoft.com/office/drawing/2014/main" id="{C047A7DC-D888-D12C-71DC-7EB693403BE3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935596" y="2715766"/>
              <a:ext cx="0" cy="15841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11">
              <a:extLst>
                <a:ext uri="{FF2B5EF4-FFF2-40B4-BE49-F238E27FC236}">
                  <a16:creationId xmlns:a16="http://schemas.microsoft.com/office/drawing/2014/main" id="{48033E1A-CCED-F8AA-52D0-E5A34D40A505}"/>
                </a:ext>
              </a:extLst>
            </p:cNvPr>
            <p:cNvCxnSpPr/>
            <p:nvPr/>
          </p:nvCxnSpPr>
          <p:spPr bwMode="gray">
            <a:xfrm>
              <a:off x="900468" y="2931790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4">
              <a:extLst>
                <a:ext uri="{FF2B5EF4-FFF2-40B4-BE49-F238E27FC236}">
                  <a16:creationId xmlns:a16="http://schemas.microsoft.com/office/drawing/2014/main" id="{17983151-4A82-B27F-F313-F61902318CE9}"/>
                </a:ext>
              </a:extLst>
            </p:cNvPr>
            <p:cNvCxnSpPr/>
            <p:nvPr/>
          </p:nvCxnSpPr>
          <p:spPr bwMode="gray">
            <a:xfrm>
              <a:off x="899592" y="356245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5">
              <a:extLst>
                <a:ext uri="{FF2B5EF4-FFF2-40B4-BE49-F238E27FC236}">
                  <a16:creationId xmlns:a16="http://schemas.microsoft.com/office/drawing/2014/main" id="{30647C2B-E07B-2624-3A7D-D4AFB5F658AD}"/>
                </a:ext>
              </a:extLst>
            </p:cNvPr>
            <p:cNvCxnSpPr/>
            <p:nvPr/>
          </p:nvCxnSpPr>
          <p:spPr bwMode="gray">
            <a:xfrm>
              <a:off x="899592" y="3219822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8">
              <a:extLst>
                <a:ext uri="{FF2B5EF4-FFF2-40B4-BE49-F238E27FC236}">
                  <a16:creationId xmlns:a16="http://schemas.microsoft.com/office/drawing/2014/main" id="{11C96205-090A-19D8-F3BA-22B767DD33D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2303748" y="4191281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9">
              <a:extLst>
                <a:ext uri="{FF2B5EF4-FFF2-40B4-BE49-F238E27FC236}">
                  <a16:creationId xmlns:a16="http://schemas.microsoft.com/office/drawing/2014/main" id="{14034922-14FD-4AAA-E3D4-1796B847A16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2951820" y="4195302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20">
                  <a:extLst>
                    <a:ext uri="{FF2B5EF4-FFF2-40B4-BE49-F238E27FC236}">
                      <a16:creationId xmlns:a16="http://schemas.microsoft.com/office/drawing/2014/main" id="{B4222E5E-B1D7-3292-BAC8-A89F9EC43E9C}"/>
                    </a:ext>
                  </a:extLst>
                </p:cNvPr>
                <p:cNvSpPr txBox="1"/>
                <p:nvPr/>
              </p:nvSpPr>
              <p:spPr bwMode="gray">
                <a:xfrm>
                  <a:off x="719573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7" name="Textfeld 20">
                  <a:extLst>
                    <a:ext uri="{FF2B5EF4-FFF2-40B4-BE49-F238E27FC236}">
                      <a16:creationId xmlns:a16="http://schemas.microsoft.com/office/drawing/2014/main" id="{B4222E5E-B1D7-3292-BAC8-A89F9EC43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719573" y="4227285"/>
                  <a:ext cx="216021" cy="2160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22">
                  <a:extLst>
                    <a:ext uri="{FF2B5EF4-FFF2-40B4-BE49-F238E27FC236}">
                      <a16:creationId xmlns:a16="http://schemas.microsoft.com/office/drawing/2014/main" id="{34D1B39A-30B8-399C-4986-0EA1A653C22F}"/>
                    </a:ext>
                  </a:extLst>
                </p:cNvPr>
                <p:cNvSpPr txBox="1"/>
                <p:nvPr/>
              </p:nvSpPr>
              <p:spPr bwMode="gray">
                <a:xfrm>
                  <a:off x="665569" y="3490123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9" name="Textfeld 22">
                  <a:extLst>
                    <a:ext uri="{FF2B5EF4-FFF2-40B4-BE49-F238E27FC236}">
                      <a16:creationId xmlns:a16="http://schemas.microsoft.com/office/drawing/2014/main" id="{34D1B39A-30B8-399C-4986-0EA1A653C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65569" y="3490123"/>
                  <a:ext cx="216021" cy="216013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23">
                  <a:extLst>
                    <a:ext uri="{FF2B5EF4-FFF2-40B4-BE49-F238E27FC236}">
                      <a16:creationId xmlns:a16="http://schemas.microsoft.com/office/drawing/2014/main" id="{4905AF68-8824-07B1-339B-51EB8D605233}"/>
                    </a:ext>
                  </a:extLst>
                </p:cNvPr>
                <p:cNvSpPr txBox="1"/>
                <p:nvPr/>
              </p:nvSpPr>
              <p:spPr bwMode="gray">
                <a:xfrm>
                  <a:off x="682696" y="2861961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0" name="Textfeld 23">
                  <a:extLst>
                    <a:ext uri="{FF2B5EF4-FFF2-40B4-BE49-F238E27FC236}">
                      <a16:creationId xmlns:a16="http://schemas.microsoft.com/office/drawing/2014/main" id="{4905AF68-8824-07B1-339B-51EB8D605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82696" y="2861961"/>
                  <a:ext cx="216021" cy="2160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4">
                  <a:extLst>
                    <a:ext uri="{FF2B5EF4-FFF2-40B4-BE49-F238E27FC236}">
                      <a16:creationId xmlns:a16="http://schemas.microsoft.com/office/drawing/2014/main" id="{867CD922-4E8F-EA8A-DF36-9C753EEB5E7E}"/>
                    </a:ext>
                  </a:extLst>
                </p:cNvPr>
                <p:cNvSpPr txBox="1"/>
                <p:nvPr/>
              </p:nvSpPr>
              <p:spPr bwMode="gray">
                <a:xfrm>
                  <a:off x="546743" y="3147049"/>
                  <a:ext cx="370414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1" name="Textfeld 24">
                  <a:extLst>
                    <a:ext uri="{FF2B5EF4-FFF2-40B4-BE49-F238E27FC236}">
                      <a16:creationId xmlns:a16="http://schemas.microsoft.com/office/drawing/2014/main" id="{867CD922-4E8F-EA8A-DF36-9C753EEB5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46743" y="3147049"/>
                  <a:ext cx="370414" cy="2160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5">
                  <a:extLst>
                    <a:ext uri="{FF2B5EF4-FFF2-40B4-BE49-F238E27FC236}">
                      <a16:creationId xmlns:a16="http://schemas.microsoft.com/office/drawing/2014/main" id="{34DFAD7B-E075-5669-6E45-775FE98BDC3A}"/>
                    </a:ext>
                  </a:extLst>
                </p:cNvPr>
                <p:cNvSpPr txBox="1"/>
                <p:nvPr/>
              </p:nvSpPr>
              <p:spPr bwMode="gray">
                <a:xfrm>
                  <a:off x="2231741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2" name="Textfeld 25">
                  <a:extLst>
                    <a:ext uri="{FF2B5EF4-FFF2-40B4-BE49-F238E27FC236}">
                      <a16:creationId xmlns:a16="http://schemas.microsoft.com/office/drawing/2014/main" id="{34DFAD7B-E075-5669-6E45-775FE98B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2231741" y="4227285"/>
                  <a:ext cx="216021" cy="2160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6">
                  <a:extLst>
                    <a:ext uri="{FF2B5EF4-FFF2-40B4-BE49-F238E27FC236}">
                      <a16:creationId xmlns:a16="http://schemas.microsoft.com/office/drawing/2014/main" id="{921AE0BD-4EDB-0419-7E4E-E198AC2CCE23}"/>
                    </a:ext>
                  </a:extLst>
                </p:cNvPr>
                <p:cNvSpPr txBox="1"/>
                <p:nvPr/>
              </p:nvSpPr>
              <p:spPr bwMode="gray">
                <a:xfrm>
                  <a:off x="2879814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3" name="Textfeld 26">
                  <a:extLst>
                    <a:ext uri="{FF2B5EF4-FFF2-40B4-BE49-F238E27FC236}">
                      <a16:creationId xmlns:a16="http://schemas.microsoft.com/office/drawing/2014/main" id="{921AE0BD-4EDB-0419-7E4E-E198AC2C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2879814" y="4227285"/>
                  <a:ext cx="216021" cy="2160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241568-112B-E1E9-C332-CE5C67DCB0E0}"/>
              </a:ext>
            </a:extLst>
          </p:cNvPr>
          <p:cNvGrpSpPr/>
          <p:nvPr/>
        </p:nvGrpSpPr>
        <p:grpSpPr>
          <a:xfrm>
            <a:off x="4769587" y="2174924"/>
            <a:ext cx="1674621" cy="2585241"/>
            <a:chOff x="4769587" y="2174924"/>
            <a:chExt cx="1674621" cy="2585241"/>
          </a:xfrm>
        </p:grpSpPr>
        <p:cxnSp>
          <p:nvCxnSpPr>
            <p:cNvPr id="9" name="Gerade Verbindung mit Pfeil 12">
              <a:extLst>
                <a:ext uri="{FF2B5EF4-FFF2-40B4-BE49-F238E27FC236}">
                  <a16:creationId xmlns:a16="http://schemas.microsoft.com/office/drawing/2014/main" id="{8B57E4E8-58BC-280B-E41C-B0520264105D}"/>
                </a:ext>
              </a:extLst>
            </p:cNvPr>
            <p:cNvCxnSpPr>
              <a:cxnSpLocks/>
            </p:cNvCxnSpPr>
            <p:nvPr/>
          </p:nvCxnSpPr>
          <p:spPr bwMode="gray">
            <a:xfrm rot="16200000">
              <a:off x="3779912" y="3399060"/>
              <a:ext cx="24482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13">
              <a:extLst>
                <a:ext uri="{FF2B5EF4-FFF2-40B4-BE49-F238E27FC236}">
                  <a16:creationId xmlns:a16="http://schemas.microsoft.com/office/drawing/2014/main" id="{F9B671BD-FD54-FE6E-A348-68412E98AB25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5652120" y="3702315"/>
              <a:ext cx="0" cy="15841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6">
              <a:extLst>
                <a:ext uri="{FF2B5EF4-FFF2-40B4-BE49-F238E27FC236}">
                  <a16:creationId xmlns:a16="http://schemas.microsoft.com/office/drawing/2014/main" id="{D42F0371-9238-85FA-ECAF-76F1AC7793A7}"/>
                </a:ext>
              </a:extLst>
            </p:cNvPr>
            <p:cNvCxnSpPr/>
            <p:nvPr/>
          </p:nvCxnSpPr>
          <p:spPr bwMode="gray">
            <a:xfrm>
              <a:off x="4968044" y="3075806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7">
              <a:extLst>
                <a:ext uri="{FF2B5EF4-FFF2-40B4-BE49-F238E27FC236}">
                  <a16:creationId xmlns:a16="http://schemas.microsoft.com/office/drawing/2014/main" id="{39A1239F-4B31-5D65-7F9D-4D7E0E683C6A}"/>
                </a:ext>
              </a:extLst>
            </p:cNvPr>
            <p:cNvCxnSpPr/>
            <p:nvPr/>
          </p:nvCxnSpPr>
          <p:spPr bwMode="gray">
            <a:xfrm>
              <a:off x="4968292" y="2427734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21">
                  <a:extLst>
                    <a:ext uri="{FF2B5EF4-FFF2-40B4-BE49-F238E27FC236}">
                      <a16:creationId xmlns:a16="http://schemas.microsoft.com/office/drawing/2014/main" id="{4F6857AA-8529-6CF3-982F-B8679F18A18D}"/>
                    </a:ext>
                  </a:extLst>
                </p:cNvPr>
                <p:cNvSpPr txBox="1"/>
                <p:nvPr/>
              </p:nvSpPr>
              <p:spPr bwMode="gray">
                <a:xfrm>
                  <a:off x="4788027" y="449996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8" name="Textfeld 21">
                  <a:extLst>
                    <a:ext uri="{FF2B5EF4-FFF2-40B4-BE49-F238E27FC236}">
                      <a16:creationId xmlns:a16="http://schemas.microsoft.com/office/drawing/2014/main" id="{4F6857AA-8529-6CF3-982F-B8679F18A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88027" y="4499965"/>
                  <a:ext cx="216021" cy="2160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7">
                  <a:extLst>
                    <a:ext uri="{FF2B5EF4-FFF2-40B4-BE49-F238E27FC236}">
                      <a16:creationId xmlns:a16="http://schemas.microsoft.com/office/drawing/2014/main" id="{23B2AEC6-6B15-EA61-C681-4E361057BDC0}"/>
                    </a:ext>
                  </a:extLst>
                </p:cNvPr>
                <p:cNvSpPr txBox="1"/>
                <p:nvPr/>
              </p:nvSpPr>
              <p:spPr bwMode="gray">
                <a:xfrm>
                  <a:off x="4769587" y="2967799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4" name="Textfeld 27">
                  <a:extLst>
                    <a:ext uri="{FF2B5EF4-FFF2-40B4-BE49-F238E27FC236}">
                      <a16:creationId xmlns:a16="http://schemas.microsoft.com/office/drawing/2014/main" id="{23B2AEC6-6B15-EA61-C681-4E361057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69587" y="2967799"/>
                  <a:ext cx="216021" cy="2160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8">
                  <a:extLst>
                    <a:ext uri="{FF2B5EF4-FFF2-40B4-BE49-F238E27FC236}">
                      <a16:creationId xmlns:a16="http://schemas.microsoft.com/office/drawing/2014/main" id="{6028D77F-0CED-B334-7DF2-31DC20164717}"/>
                    </a:ext>
                  </a:extLst>
                </p:cNvPr>
                <p:cNvSpPr txBox="1"/>
                <p:nvPr/>
              </p:nvSpPr>
              <p:spPr bwMode="gray">
                <a:xfrm>
                  <a:off x="4769587" y="2315214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5" name="Textfeld 28">
                  <a:extLst>
                    <a:ext uri="{FF2B5EF4-FFF2-40B4-BE49-F238E27FC236}">
                      <a16:creationId xmlns:a16="http://schemas.microsoft.com/office/drawing/2014/main" id="{6028D77F-0CED-B334-7DF2-31DC20164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69587" y="2315214"/>
                  <a:ext cx="216021" cy="2160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r Verbinder 29">
              <a:extLst>
                <a:ext uri="{FF2B5EF4-FFF2-40B4-BE49-F238E27FC236}">
                  <a16:creationId xmlns:a16="http://schemas.microsoft.com/office/drawing/2014/main" id="{7BDFB24B-A0B9-926F-3FBD-6E9EAD03397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192180" y="449440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30">
              <a:extLst>
                <a:ext uri="{FF2B5EF4-FFF2-40B4-BE49-F238E27FC236}">
                  <a16:creationId xmlns:a16="http://schemas.microsoft.com/office/drawing/2014/main" id="{46D6B65C-227C-46D2-F499-0DC6D3CAF5F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5621816" y="449440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31">
              <a:extLst>
                <a:ext uri="{FF2B5EF4-FFF2-40B4-BE49-F238E27FC236}">
                  <a16:creationId xmlns:a16="http://schemas.microsoft.com/office/drawing/2014/main" id="{78C1C2D7-1BAB-ECE0-9F41-3D06759A2A1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5904148" y="4499965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32">
                  <a:extLst>
                    <a:ext uri="{FF2B5EF4-FFF2-40B4-BE49-F238E27FC236}">
                      <a16:creationId xmlns:a16="http://schemas.microsoft.com/office/drawing/2014/main" id="{01F9A0E2-E26A-71C9-C8D9-B6AD9E33742A}"/>
                    </a:ext>
                  </a:extLst>
                </p:cNvPr>
                <p:cNvSpPr txBox="1"/>
                <p:nvPr/>
              </p:nvSpPr>
              <p:spPr bwMode="gray">
                <a:xfrm>
                  <a:off x="5549809" y="4535969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9" name="Textfeld 32">
                  <a:extLst>
                    <a:ext uri="{FF2B5EF4-FFF2-40B4-BE49-F238E27FC236}">
                      <a16:creationId xmlns:a16="http://schemas.microsoft.com/office/drawing/2014/main" id="{01F9A0E2-E26A-71C9-C8D9-B6AD9E337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549809" y="4535969"/>
                  <a:ext cx="216021" cy="216013"/>
                </a:xfrm>
                <a:prstGeom prst="rect">
                  <a:avLst/>
                </a:prstGeom>
                <a:blipFill>
                  <a:blip r:embed="rId11"/>
                  <a:stretch>
                    <a:fillRect l="-10526" r="-1052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33">
                  <a:extLst>
                    <a:ext uri="{FF2B5EF4-FFF2-40B4-BE49-F238E27FC236}">
                      <a16:creationId xmlns:a16="http://schemas.microsoft.com/office/drawing/2014/main" id="{9521C8DB-B759-EAFF-20D8-71B7850F54FF}"/>
                    </a:ext>
                  </a:extLst>
                </p:cNvPr>
                <p:cNvSpPr txBox="1"/>
                <p:nvPr/>
              </p:nvSpPr>
              <p:spPr bwMode="gray">
                <a:xfrm>
                  <a:off x="6136071" y="4536022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30" name="Textfeld 33">
                  <a:extLst>
                    <a:ext uri="{FF2B5EF4-FFF2-40B4-BE49-F238E27FC236}">
                      <a16:creationId xmlns:a16="http://schemas.microsoft.com/office/drawing/2014/main" id="{9521C8DB-B759-EAFF-20D8-71B7850F5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136071" y="4536022"/>
                  <a:ext cx="216021" cy="2160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4">
                  <a:extLst>
                    <a:ext uri="{FF2B5EF4-FFF2-40B4-BE49-F238E27FC236}">
                      <a16:creationId xmlns:a16="http://schemas.microsoft.com/office/drawing/2014/main" id="{2607A2ED-67B5-4C5C-281C-078D06BCFE57}"/>
                    </a:ext>
                  </a:extLst>
                </p:cNvPr>
                <p:cNvSpPr txBox="1"/>
                <p:nvPr/>
              </p:nvSpPr>
              <p:spPr bwMode="gray">
                <a:xfrm>
                  <a:off x="5794326" y="4544152"/>
                  <a:ext cx="30995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31" name="Textfeld 34">
                  <a:extLst>
                    <a:ext uri="{FF2B5EF4-FFF2-40B4-BE49-F238E27FC236}">
                      <a16:creationId xmlns:a16="http://schemas.microsoft.com/office/drawing/2014/main" id="{2607A2ED-67B5-4C5C-281C-078D06BCF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794326" y="4544152"/>
                  <a:ext cx="309951" cy="216013"/>
                </a:xfrm>
                <a:prstGeom prst="rect">
                  <a:avLst/>
                </a:prstGeom>
                <a:blipFill>
                  <a:blip r:embed="rId13"/>
                  <a:stretch>
                    <a:fillRect l="-4000" r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832F5F-C1F1-C65B-9E1B-0CEBB28273B9}"/>
              </a:ext>
            </a:extLst>
          </p:cNvPr>
          <p:cNvGrpSpPr/>
          <p:nvPr/>
        </p:nvGrpSpPr>
        <p:grpSpPr>
          <a:xfrm>
            <a:off x="825588" y="2908032"/>
            <a:ext cx="2378260" cy="1305153"/>
            <a:chOff x="825588" y="2908032"/>
            <a:chExt cx="2378260" cy="1305153"/>
          </a:xfrm>
        </p:grpSpPr>
        <p:cxnSp>
          <p:nvCxnSpPr>
            <p:cNvPr id="32" name="Gerader Verbinder 36">
              <a:extLst>
                <a:ext uri="{FF2B5EF4-FFF2-40B4-BE49-F238E27FC236}">
                  <a16:creationId xmlns:a16="http://schemas.microsoft.com/office/drawing/2014/main" id="{0D0C7C3B-F25F-080D-366E-535951C88CF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25588" y="4195302"/>
              <a:ext cx="11000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41">
              <a:extLst>
                <a:ext uri="{FF2B5EF4-FFF2-40B4-BE49-F238E27FC236}">
                  <a16:creationId xmlns:a16="http://schemas.microsoft.com/office/drawing/2014/main" id="{CE47A42B-08C8-66D0-8BF8-9A677D7C684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929064" y="3562453"/>
              <a:ext cx="1404989" cy="63284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47">
              <a:extLst>
                <a:ext uri="{FF2B5EF4-FFF2-40B4-BE49-F238E27FC236}">
                  <a16:creationId xmlns:a16="http://schemas.microsoft.com/office/drawing/2014/main" id="{94F302D2-27FA-5628-BE18-49CCF5F7A69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45703" y="3219821"/>
              <a:ext cx="64430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49">
              <a:extLst>
                <a:ext uri="{FF2B5EF4-FFF2-40B4-BE49-F238E27FC236}">
                  <a16:creationId xmlns:a16="http://schemas.microsoft.com/office/drawing/2014/main" id="{46B375E5-9B7B-16FC-9D70-1A6B8131C0E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0683" y="2930623"/>
              <a:ext cx="19316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51">
              <a:extLst>
                <a:ext uri="{FF2B5EF4-FFF2-40B4-BE49-F238E27FC236}">
                  <a16:creationId xmlns:a16="http://schemas.microsoft.com/office/drawing/2014/main" id="{6C04953E-017C-A65F-15A0-C74FF5F6652C}"/>
                </a:ext>
              </a:extLst>
            </p:cNvPr>
            <p:cNvSpPr/>
            <p:nvPr/>
          </p:nvSpPr>
          <p:spPr bwMode="gray">
            <a:xfrm>
              <a:off x="2311193" y="3539592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Ellipse 52">
              <a:extLst>
                <a:ext uri="{FF2B5EF4-FFF2-40B4-BE49-F238E27FC236}">
                  <a16:creationId xmlns:a16="http://schemas.microsoft.com/office/drawing/2014/main" id="{9A33839D-A152-028F-DD1D-1C175080BCD9}"/>
                </a:ext>
              </a:extLst>
            </p:cNvPr>
            <p:cNvSpPr/>
            <p:nvPr/>
          </p:nvSpPr>
          <p:spPr bwMode="gray">
            <a:xfrm>
              <a:off x="2311193" y="319696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" name="Ellipse 53">
              <a:extLst>
                <a:ext uri="{FF2B5EF4-FFF2-40B4-BE49-F238E27FC236}">
                  <a16:creationId xmlns:a16="http://schemas.microsoft.com/office/drawing/2014/main" id="{67AF2D9F-2AF6-BF76-CE19-50694CD9C80D}"/>
                </a:ext>
              </a:extLst>
            </p:cNvPr>
            <p:cNvSpPr/>
            <p:nvPr/>
          </p:nvSpPr>
          <p:spPr bwMode="gray">
            <a:xfrm>
              <a:off x="2987824" y="3196962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9" name="Ellipse 54">
              <a:extLst>
                <a:ext uri="{FF2B5EF4-FFF2-40B4-BE49-F238E27FC236}">
                  <a16:creationId xmlns:a16="http://schemas.microsoft.com/office/drawing/2014/main" id="{5EB73D97-907F-0EAC-7A48-039189C95F04}"/>
                </a:ext>
              </a:extLst>
            </p:cNvPr>
            <p:cNvSpPr/>
            <p:nvPr/>
          </p:nvSpPr>
          <p:spPr bwMode="gray">
            <a:xfrm>
              <a:off x="2990012" y="290803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8" name="Ellipse 75">
              <a:extLst>
                <a:ext uri="{FF2B5EF4-FFF2-40B4-BE49-F238E27FC236}">
                  <a16:creationId xmlns:a16="http://schemas.microsoft.com/office/drawing/2014/main" id="{8852B41F-6F11-857E-5925-1B4EFB76E439}"/>
                </a:ext>
              </a:extLst>
            </p:cNvPr>
            <p:cNvSpPr/>
            <p:nvPr/>
          </p:nvSpPr>
          <p:spPr bwMode="gray">
            <a:xfrm>
              <a:off x="908315" y="4167466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76">
                <a:extLst>
                  <a:ext uri="{FF2B5EF4-FFF2-40B4-BE49-F238E27FC236}">
                    <a16:creationId xmlns:a16="http://schemas.microsoft.com/office/drawing/2014/main" id="{A37A43CA-642F-D9CD-58BD-EB6DCF78CDC8}"/>
                  </a:ext>
                </a:extLst>
              </p:cNvPr>
              <p:cNvSpPr txBox="1"/>
              <p:nvPr/>
            </p:nvSpPr>
            <p:spPr bwMode="gray">
              <a:xfrm>
                <a:off x="1259398" y="3666112"/>
                <a:ext cx="288501" cy="243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12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76">
                <a:extLst>
                  <a:ext uri="{FF2B5EF4-FFF2-40B4-BE49-F238E27FC236}">
                    <a16:creationId xmlns:a16="http://schemas.microsoft.com/office/drawing/2014/main" id="{A37A43CA-642F-D9CD-58BD-EB6DCF78C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398" y="3666112"/>
                <a:ext cx="288501" cy="2431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6312780-EF28-58DD-9056-BD5D6D5CC7BA}"/>
              </a:ext>
            </a:extLst>
          </p:cNvPr>
          <p:cNvGrpSpPr/>
          <p:nvPr/>
        </p:nvGrpSpPr>
        <p:grpSpPr>
          <a:xfrm>
            <a:off x="4981095" y="2426201"/>
            <a:ext cx="1269948" cy="2093336"/>
            <a:chOff x="4981095" y="2426201"/>
            <a:chExt cx="1269948" cy="2093336"/>
          </a:xfrm>
        </p:grpSpPr>
        <p:sp>
          <p:nvSpPr>
            <p:cNvPr id="40" name="Ellipse 56">
              <a:extLst>
                <a:ext uri="{FF2B5EF4-FFF2-40B4-BE49-F238E27FC236}">
                  <a16:creationId xmlns:a16="http://schemas.microsoft.com/office/drawing/2014/main" id="{74B51CBC-2B46-EBF2-B154-732E286C4621}"/>
                </a:ext>
              </a:extLst>
            </p:cNvPr>
            <p:cNvSpPr/>
            <p:nvPr/>
          </p:nvSpPr>
          <p:spPr bwMode="gray">
            <a:xfrm>
              <a:off x="5624612" y="3050450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1" name="Ellipse 57">
              <a:extLst>
                <a:ext uri="{FF2B5EF4-FFF2-40B4-BE49-F238E27FC236}">
                  <a16:creationId xmlns:a16="http://schemas.microsoft.com/office/drawing/2014/main" id="{77EE44BB-BE2A-AA33-150F-020905F42F12}"/>
                </a:ext>
              </a:extLst>
            </p:cNvPr>
            <p:cNvSpPr/>
            <p:nvPr/>
          </p:nvSpPr>
          <p:spPr bwMode="gray">
            <a:xfrm>
              <a:off x="5894433" y="3050449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2" name="Ellipse 58">
              <a:extLst>
                <a:ext uri="{FF2B5EF4-FFF2-40B4-BE49-F238E27FC236}">
                  <a16:creationId xmlns:a16="http://schemas.microsoft.com/office/drawing/2014/main" id="{9141BCF7-F7EC-4AE4-9E8F-90716A7921F7}"/>
                </a:ext>
              </a:extLst>
            </p:cNvPr>
            <p:cNvSpPr/>
            <p:nvPr/>
          </p:nvSpPr>
          <p:spPr bwMode="gray">
            <a:xfrm>
              <a:off x="5894432" y="242773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Gerader Verbinder 59">
              <a:extLst>
                <a:ext uri="{FF2B5EF4-FFF2-40B4-BE49-F238E27FC236}">
                  <a16:creationId xmlns:a16="http://schemas.microsoft.com/office/drawing/2014/main" id="{5384DCC4-EFFC-7BEA-E36C-889B929DAB6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09020" y="3080931"/>
              <a:ext cx="638451" cy="141347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63">
              <a:extLst>
                <a:ext uri="{FF2B5EF4-FFF2-40B4-BE49-F238E27FC236}">
                  <a16:creationId xmlns:a16="http://schemas.microsoft.com/office/drawing/2014/main" id="{E6454CB8-C40C-06EF-85D7-8681B4DDBDCF}"/>
                </a:ext>
              </a:extLst>
            </p:cNvPr>
            <p:cNvCxnSpPr>
              <a:cxnSpLocks/>
              <a:endCxn id="41" idx="2"/>
            </p:cNvCxnSpPr>
            <p:nvPr/>
          </p:nvCxnSpPr>
          <p:spPr bwMode="gray">
            <a:xfrm>
              <a:off x="5647471" y="3073308"/>
              <a:ext cx="246962" cy="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67">
              <a:extLst>
                <a:ext uri="{FF2B5EF4-FFF2-40B4-BE49-F238E27FC236}">
                  <a16:creationId xmlns:a16="http://schemas.microsoft.com/office/drawing/2014/main" id="{3A47EDD0-4459-65A1-3C53-26724E7B51D3}"/>
                </a:ext>
              </a:extLst>
            </p:cNvPr>
            <p:cNvCxnSpPr>
              <a:cxnSpLocks/>
              <a:stCxn id="42" idx="6"/>
            </p:cNvCxnSpPr>
            <p:nvPr/>
          </p:nvCxnSpPr>
          <p:spPr bwMode="gray">
            <a:xfrm flipV="1">
              <a:off x="5940151" y="2450593"/>
              <a:ext cx="280397" cy="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lipse 70">
              <a:extLst>
                <a:ext uri="{FF2B5EF4-FFF2-40B4-BE49-F238E27FC236}">
                  <a16:creationId xmlns:a16="http://schemas.microsoft.com/office/drawing/2014/main" id="{C6BF1816-E176-3545-13E5-DC8596DE1668}"/>
                </a:ext>
              </a:extLst>
            </p:cNvPr>
            <p:cNvSpPr/>
            <p:nvPr/>
          </p:nvSpPr>
          <p:spPr bwMode="gray">
            <a:xfrm>
              <a:off x="6205324" y="2426201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7" name="Ellipse 73">
              <a:extLst>
                <a:ext uri="{FF2B5EF4-FFF2-40B4-BE49-F238E27FC236}">
                  <a16:creationId xmlns:a16="http://schemas.microsoft.com/office/drawing/2014/main" id="{1315DDE7-1AF0-4B23-8BE7-2B1B30ED2C2D}"/>
                </a:ext>
              </a:extLst>
            </p:cNvPr>
            <p:cNvSpPr/>
            <p:nvPr/>
          </p:nvSpPr>
          <p:spPr bwMode="gray">
            <a:xfrm>
              <a:off x="4981095" y="4473818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77">
                <a:extLst>
                  <a:ext uri="{FF2B5EF4-FFF2-40B4-BE49-F238E27FC236}">
                    <a16:creationId xmlns:a16="http://schemas.microsoft.com/office/drawing/2014/main" id="{53C9B2BE-D00E-4F34-2CD0-9F4007187E5A}"/>
                  </a:ext>
                </a:extLst>
              </p:cNvPr>
              <p:cNvSpPr txBox="1"/>
              <p:nvPr/>
            </p:nvSpPr>
            <p:spPr bwMode="gray">
              <a:xfrm>
                <a:off x="5171935" y="3267244"/>
                <a:ext cx="288501" cy="243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12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77">
                <a:extLst>
                  <a:ext uri="{FF2B5EF4-FFF2-40B4-BE49-F238E27FC236}">
                    <a16:creationId xmlns:a16="http://schemas.microsoft.com/office/drawing/2014/main" id="{53C9B2BE-D00E-4F34-2CD0-9F400718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71935" y="3267244"/>
                <a:ext cx="288501" cy="243109"/>
              </a:xfrm>
              <a:prstGeom prst="rect">
                <a:avLst/>
              </a:prstGeom>
              <a:blipFill>
                <a:blip r:embed="rId15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78">
                <a:extLst>
                  <a:ext uri="{FF2B5EF4-FFF2-40B4-BE49-F238E27FC236}">
                    <a16:creationId xmlns:a16="http://schemas.microsoft.com/office/drawing/2014/main" id="{1280975F-B828-1D37-9308-2C6A3020776D}"/>
                  </a:ext>
                </a:extLst>
              </p:cNvPr>
              <p:cNvSpPr txBox="1"/>
              <p:nvPr/>
            </p:nvSpPr>
            <p:spPr bwMode="gray">
              <a:xfrm>
                <a:off x="4421356" y="4809051"/>
                <a:ext cx="2828890" cy="281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}</m:t>
                          </m:r>
                        </m:e>
                      </m:func>
                    </m:oMath>
                  </m:oMathPara>
                </a14:m>
                <a:endParaRPr lang="de-DE" sz="1600" dirty="0" err="1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1" name="Textfeld 78">
                <a:extLst>
                  <a:ext uri="{FF2B5EF4-FFF2-40B4-BE49-F238E27FC236}">
                    <a16:creationId xmlns:a16="http://schemas.microsoft.com/office/drawing/2014/main" id="{1280975F-B828-1D37-9308-2C6A30207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21356" y="4809051"/>
                <a:ext cx="2828890" cy="281686"/>
              </a:xfrm>
              <a:prstGeom prst="rect">
                <a:avLst/>
              </a:prstGeom>
              <a:blipFill>
                <a:blip r:embed="rId16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AFC547-C0F0-47EB-407D-821F022322A0}"/>
                  </a:ext>
                </a:extLst>
              </p:cNvPr>
              <p:cNvSpPr txBox="1"/>
              <p:nvPr/>
            </p:nvSpPr>
            <p:spPr bwMode="gray">
              <a:xfrm>
                <a:off x="1531082" y="1658487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400" b="0" dirty="0">
                    <a:solidFill>
                      <a:srgbClr val="C00000"/>
                    </a:solidFill>
                  </a:rPr>
                  <a:t>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AFC547-C0F0-47EB-407D-821F0223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1082" y="1658487"/>
                <a:ext cx="1605939" cy="360040"/>
              </a:xfrm>
              <a:prstGeom prst="rect">
                <a:avLst/>
              </a:prstGeom>
              <a:blipFill>
                <a:blip r:embed="rId17"/>
                <a:stretch>
                  <a:fillRect l="-14844" r="-9375" b="-13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B91042-C169-7152-B9BB-B568491B7AFA}"/>
                  </a:ext>
                </a:extLst>
              </p:cNvPr>
              <p:cNvSpPr txBox="1"/>
              <p:nvPr/>
            </p:nvSpPr>
            <p:spPr bwMode="gray">
              <a:xfrm>
                <a:off x="5026814" y="1693862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400" b="0" dirty="0">
                    <a:solidFill>
                      <a:srgbClr val="C00000"/>
                    </a:solidFill>
                  </a:rPr>
                  <a:t>Quantiltransformation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B91042-C169-7152-B9BB-B568491B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26814" y="1693862"/>
                <a:ext cx="1605939" cy="360040"/>
              </a:xfrm>
              <a:prstGeom prst="rect">
                <a:avLst/>
              </a:prstGeom>
              <a:blipFill>
                <a:blip r:embed="rId18"/>
                <a:stretch>
                  <a:fillRect l="-23622" r="-18110" b="-13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55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15700</TotalTime>
  <Words>2820</Words>
  <Application>Microsoft Macintosh PowerPoint</Application>
  <PresentationFormat>On-screen Show (16:9)</PresentationFormat>
  <Paragraphs>347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Transformation von Zufallsvariablen</vt:lpstr>
      <vt:lpstr>Transformation von Zufallsvariablen</vt:lpstr>
      <vt:lpstr>Transformation von Zufallsvariablen</vt:lpstr>
      <vt:lpstr>Anwendung der Transformation von Zufallsvariablen</vt:lpstr>
      <vt:lpstr>Simulation von Zufallszahlen</vt:lpstr>
      <vt:lpstr>Beispiel: Quantiltransformation</vt:lpstr>
      <vt:lpstr>Inversionsmethode</vt:lpstr>
      <vt:lpstr>Überblick</vt:lpstr>
      <vt:lpstr>Erwartungswert</vt:lpstr>
      <vt:lpstr>Erwartungswert</vt:lpstr>
      <vt:lpstr>Erwartungswert</vt:lpstr>
      <vt:lpstr>Erwartungswert einer Funktion</vt:lpstr>
      <vt:lpstr>Erwartungswert einer Funktion</vt:lpstr>
      <vt:lpstr>Erwartungswert einer Funktion</vt:lpstr>
      <vt:lpstr>Eigenschaften des Erwartungswertes</vt:lpstr>
      <vt:lpstr>Erwartungswert und Vorhersagen</vt:lpstr>
      <vt:lpstr>Überblick</vt:lpstr>
      <vt:lpstr>Varianz</vt:lpstr>
      <vt:lpstr>Eigenschaften der Varianz</vt:lpstr>
      <vt:lpstr>Eigenschaften der Varianz</vt:lpstr>
      <vt:lpstr>Rechenregel der Varianz</vt:lpstr>
      <vt:lpstr>Rechenregel der Varianz: Beweis</vt:lpstr>
      <vt:lpstr>Standardisierung</vt:lpstr>
      <vt:lpstr>Überblick</vt:lpstr>
      <vt:lpstr>Ungleichungen</vt:lpstr>
      <vt:lpstr>Markov-Ungleichung</vt:lpstr>
      <vt:lpstr>Tschebyscheff-Ungleichung</vt:lpstr>
      <vt:lpstr>Beispiel: Markov und Tschebyscheff Ungleichung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208</cp:revision>
  <cp:lastPrinted>2014-05-07T12:19:03Z</cp:lastPrinted>
  <dcterms:created xsi:type="dcterms:W3CDTF">2022-08-10T08:10:37Z</dcterms:created>
  <dcterms:modified xsi:type="dcterms:W3CDTF">2023-11-06T06:04:42Z</dcterms:modified>
</cp:coreProperties>
</file>